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jpg" ContentType="image/jpeg"/>
  <Override PartName="/ppt/notesSlides/notesSlide16.xml" ContentType="application/vnd.openxmlformats-officedocument.presentationml.notesSlide+xml"/>
  <Override PartName="/ppt/media/image5.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9.jpg" ContentType="image/jpeg"/>
  <Override PartName="/ppt/media/image10.jpg" ContentType="image/jpeg"/>
  <Override PartName="/ppt/media/image11.jpg" ContentType="image/jpeg"/>
  <Override PartName="/ppt/media/image12.jpg" ContentType="image/jpe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6"/>
  </p:notesMasterIdLst>
  <p:sldIdLst>
    <p:sldId id="295" r:id="rId2"/>
    <p:sldId id="261" r:id="rId3"/>
    <p:sldId id="296" r:id="rId4"/>
    <p:sldId id="297" r:id="rId5"/>
    <p:sldId id="298" r:id="rId6"/>
    <p:sldId id="300" r:id="rId7"/>
    <p:sldId id="299" r:id="rId8"/>
    <p:sldId id="301" r:id="rId9"/>
    <p:sldId id="258" r:id="rId10"/>
    <p:sldId id="259" r:id="rId11"/>
    <p:sldId id="260"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x="9144000" cy="5143500" type="screen16x9"/>
  <p:notesSz cx="6858000" cy="9144000"/>
  <p:embeddedFontLst>
    <p:embeddedFont>
      <p:font typeface="Arvo" panose="02000000000000000000" pitchFamily="2" charset="77"/>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Montserrat" pitchFamily="2" charset="77"/>
      <p:regular r:id="rId55"/>
      <p:bold r:id="rId56"/>
      <p:italic r:id="rId57"/>
      <p:boldItalic r:id="rId58"/>
    </p:embeddedFont>
    <p:embeddedFont>
      <p:font typeface="Roboto Condensed" panose="02000000000000000000" pitchFamily="2" charset="0"/>
      <p:regular r:id="rId59"/>
      <p:bold r:id="rId60"/>
      <p:italic r:id="rId61"/>
      <p:boldItalic r:id="rId62"/>
    </p:embeddedFont>
    <p:embeddedFont>
      <p:font typeface="Roboto Condensed Light" panose="02000000000000000000" pitchFamily="2" charset="0"/>
      <p:regular r:id="rId63"/>
      <p:bold r:id="rId64"/>
      <p:italic r:id="rId65"/>
      <p:boldItalic r:id="rId66"/>
    </p:embeddedFont>
    <p:embeddedFont>
      <p:font typeface="Roboto Mono" pitchFamily="49" charset="0"/>
      <p:regular r:id="rId67"/>
      <p:bold r:id="rId68"/>
      <p:italic r:id="rId69"/>
      <p:boldItalic r:id="rId70"/>
    </p:embeddedFont>
    <p:embeddedFont>
      <p:font typeface="Roboto Mono Light" pitchFamily="49"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800"/>
    <a:srgbClr val="3F5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3"/>
    <p:restoredTop sz="94718"/>
  </p:normalViewPr>
  <p:slideViewPr>
    <p:cSldViewPr snapToGrid="0" snapToObjects="1">
      <p:cViewPr varScale="1">
        <p:scale>
          <a:sx n="154" d="100"/>
          <a:sy n="154" d="100"/>
        </p:scale>
        <p:origin x="20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6135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debaa7b3a2_1_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debaa7b3a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ebaa7b3a2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ebaa7b3a2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ebaa7b3a2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ebaa7b3a2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ebaa7b3a2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ebaa7b3a2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ebaa7b3a2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debaa7b3a2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debaa7b3a2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debaa7b3a2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debaa7b3a2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ebaa7b3a2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ebaa7b3a2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ebaa7b3a2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debaa7b3a2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debaa7b3a2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54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debaa7b3a2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debaa7b3a2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77cc2f816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77cc2f81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657edcabb3_95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657edcabb3_9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7429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0654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5970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33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startupstockphotos.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material.io/guidelines/resources/roboto-noto-fonts.html"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49"/>
            <a:ext cx="6216614" cy="2974411"/>
          </a:xfrm>
          <a:prstGeom prst="rect">
            <a:avLst/>
          </a:prstGeom>
        </p:spPr>
        <p:txBody>
          <a:bodyPr spcFirstLastPara="1" wrap="square" lIns="91425" tIns="91425" rIns="91425" bIns="91425" anchor="ctr" anchorCtr="0">
            <a:noAutofit/>
          </a:bodyPr>
          <a:lstStyle/>
          <a:p>
            <a:pPr lvl="0"/>
            <a:r>
              <a:rPr lang="en" dirty="0"/>
              <a:t>JPA Project</a:t>
            </a:r>
            <a:r>
              <a:rPr lang="en" b="0" dirty="0"/>
              <a:t> </a:t>
            </a:r>
            <a:r>
              <a:rPr lang="en" sz="4400" b="0" dirty="0"/>
              <a:t>– Group 91</a:t>
            </a:r>
            <a:br>
              <a:rPr lang="en" dirty="0"/>
            </a:br>
            <a:r>
              <a:rPr lang="en" sz="3200" dirty="0">
                <a:solidFill>
                  <a:srgbClr val="FF9800"/>
                </a:solidFill>
              </a:rPr>
              <a:t>Data Bases 2</a:t>
            </a:r>
            <a:br>
              <a:rPr lang="en" sz="1600" dirty="0">
                <a:solidFill>
                  <a:schemeClr val="bg1"/>
                </a:solidFill>
              </a:rPr>
            </a:br>
            <a:br>
              <a:rPr lang="en" sz="900" dirty="0">
                <a:solidFill>
                  <a:schemeClr val="bg1"/>
                </a:solidFill>
              </a:rPr>
            </a:br>
            <a:br>
              <a:rPr lang="en" sz="900" dirty="0">
                <a:solidFill>
                  <a:schemeClr val="bg1"/>
                </a:solidFill>
              </a:rPr>
            </a:br>
            <a:r>
              <a:rPr lang="en" sz="1600" i="1" dirty="0">
                <a:solidFill>
                  <a:srgbClr val="FF9800"/>
                </a:solidFill>
              </a:rPr>
              <a:t>Students		</a:t>
            </a:r>
            <a:r>
              <a:rPr lang="en" sz="1400" i="1" dirty="0" err="1">
                <a:solidFill>
                  <a:srgbClr val="FF9800"/>
                </a:solidFill>
              </a:rPr>
              <a:t>Codice</a:t>
            </a:r>
            <a:r>
              <a:rPr lang="en" sz="1400" i="1" dirty="0">
                <a:solidFill>
                  <a:srgbClr val="FF9800"/>
                </a:solidFill>
              </a:rPr>
              <a:t> persona</a:t>
            </a:r>
            <a:br>
              <a:rPr lang="en" sz="1600" dirty="0">
                <a:solidFill>
                  <a:schemeClr val="bg1"/>
                </a:solidFill>
              </a:rPr>
            </a:br>
            <a:r>
              <a:rPr lang="en" sz="1600" b="0" dirty="0">
                <a:solidFill>
                  <a:schemeClr val="bg1"/>
                </a:solidFill>
              </a:rPr>
              <a:t>Vincenzo Riccio 	</a:t>
            </a:r>
            <a:r>
              <a:rPr lang="en" sz="1600" b="0" i="1" dirty="0">
                <a:solidFill>
                  <a:schemeClr val="bg1"/>
                </a:solidFill>
              </a:rPr>
              <a:t>10804402</a:t>
            </a:r>
            <a:br>
              <a:rPr lang="en" sz="1600" b="0" dirty="0">
                <a:solidFill>
                  <a:schemeClr val="bg1"/>
                </a:solidFill>
              </a:rPr>
            </a:br>
            <a:r>
              <a:rPr lang="en" sz="1600" b="0" dirty="0">
                <a:solidFill>
                  <a:schemeClr val="bg1"/>
                </a:solidFill>
              </a:rPr>
              <a:t>Emanuele Triuzzi	</a:t>
            </a:r>
            <a:r>
              <a:rPr lang="en" sz="1600" b="0" i="1" dirty="0">
                <a:solidFill>
                  <a:schemeClr val="bg1"/>
                </a:solidFill>
              </a:rPr>
              <a:t>10794440</a:t>
            </a:r>
            <a:endParaRPr b="0" i="1" dirty="0"/>
          </a:p>
        </p:txBody>
      </p:sp>
      <p:sp>
        <p:nvSpPr>
          <p:cNvPr id="2" name="TextBox 1">
            <a:extLst>
              <a:ext uri="{FF2B5EF4-FFF2-40B4-BE49-F238E27FC236}">
                <a16:creationId xmlns:a16="http://schemas.microsoft.com/office/drawing/2014/main" id="{9909465D-1488-4C39-8B83-357BE2E00F46}"/>
              </a:ext>
            </a:extLst>
          </p:cNvPr>
          <p:cNvSpPr txBox="1"/>
          <p:nvPr/>
        </p:nvSpPr>
        <p:spPr>
          <a:xfrm>
            <a:off x="4127156" y="2916282"/>
            <a:ext cx="1591253" cy="830997"/>
          </a:xfrm>
          <a:prstGeom prst="rect">
            <a:avLst/>
          </a:prstGeom>
          <a:noFill/>
        </p:spPr>
        <p:txBody>
          <a:bodyPr wrap="square" rtlCol="0">
            <a:spAutoFit/>
          </a:bodyPr>
          <a:lstStyle/>
          <a:p>
            <a:pPr algn="r"/>
            <a:r>
              <a:rPr lang="en-GB" sz="1600" b="1" i="1" dirty="0">
                <a:solidFill>
                  <a:srgbClr val="FF9800"/>
                </a:solidFill>
                <a:latin typeface="Roboto Condensed"/>
                <a:ea typeface="Roboto Condensed"/>
                <a:sym typeface="Roboto Condensed"/>
              </a:rPr>
              <a:t>Professor</a:t>
            </a:r>
            <a:br>
              <a:rPr lang="en-GB" sz="1600" b="1" i="1" dirty="0">
                <a:solidFill>
                  <a:srgbClr val="FF9800"/>
                </a:solidFill>
                <a:latin typeface="Roboto Condensed"/>
                <a:ea typeface="Roboto Condensed"/>
                <a:sym typeface="Roboto Condensed"/>
              </a:rPr>
            </a:br>
            <a:r>
              <a:rPr lang="en-GB" sz="1600" dirty="0">
                <a:solidFill>
                  <a:schemeClr val="bg1"/>
                </a:solidFill>
                <a:latin typeface="Roboto Condensed"/>
                <a:ea typeface="Roboto Condensed"/>
                <a:sym typeface="Roboto Condensed"/>
              </a:rPr>
              <a:t>Piero Fraternali</a:t>
            </a:r>
            <a:br>
              <a:rPr lang="en-GB" sz="1600" b="1" dirty="0">
                <a:solidFill>
                  <a:schemeClr val="bg1"/>
                </a:solidFill>
                <a:latin typeface="Roboto Condensed"/>
                <a:ea typeface="Roboto Condensed"/>
                <a:sym typeface="Roboto Condensed"/>
              </a:rPr>
            </a:br>
            <a:r>
              <a:rPr lang="en-GB" sz="1600" i="1" dirty="0">
                <a:solidFill>
                  <a:srgbClr val="FF9800"/>
                </a:solidFill>
                <a:latin typeface="Roboto Condensed"/>
                <a:ea typeface="Roboto Condensed"/>
                <a:sym typeface="Roboto Condensed"/>
              </a:rPr>
              <a:t>A.Y. 2020-2021</a:t>
            </a:r>
          </a:p>
        </p:txBody>
      </p:sp>
      <p:pic>
        <p:nvPicPr>
          <p:cNvPr id="4" name="Picture 3" descr="Text&#10;&#10;Description automatically generated">
            <a:extLst>
              <a:ext uri="{FF2B5EF4-FFF2-40B4-BE49-F238E27FC236}">
                <a16:creationId xmlns:a16="http://schemas.microsoft.com/office/drawing/2014/main" id="{75E6EF5D-7901-4803-B72C-E0ACE94ABE70}"/>
              </a:ext>
            </a:extLst>
          </p:cNvPr>
          <p:cNvPicPr>
            <a:picLocks noChangeAspect="1"/>
          </p:cNvPicPr>
          <p:nvPr/>
        </p:nvPicPr>
        <p:blipFill>
          <a:blip r:embed="rId3"/>
          <a:stretch>
            <a:fillRect/>
          </a:stretch>
        </p:blipFill>
        <p:spPr>
          <a:xfrm>
            <a:off x="685800" y="4159868"/>
            <a:ext cx="2077504" cy="765795"/>
          </a:xfrm>
          <a:prstGeom prst="rect">
            <a:avLst/>
          </a:prstGeom>
        </p:spPr>
      </p:pic>
      <p:sp>
        <p:nvSpPr>
          <p:cNvPr id="7" name="TextBox 6">
            <a:extLst>
              <a:ext uri="{FF2B5EF4-FFF2-40B4-BE49-F238E27FC236}">
                <a16:creationId xmlns:a16="http://schemas.microsoft.com/office/drawing/2014/main" id="{FB03DB44-26B9-4A1D-8D1A-87A6F2CBA734}"/>
              </a:ext>
            </a:extLst>
          </p:cNvPr>
          <p:cNvSpPr txBox="1"/>
          <p:nvPr/>
        </p:nvSpPr>
        <p:spPr>
          <a:xfrm>
            <a:off x="7598254" y="4286177"/>
            <a:ext cx="1246312" cy="307777"/>
          </a:xfrm>
          <a:prstGeom prst="rect">
            <a:avLst/>
          </a:prstGeom>
          <a:noFill/>
        </p:spPr>
        <p:txBody>
          <a:bodyPr wrap="square">
            <a:spAutoFit/>
          </a:bodyPr>
          <a:lstStyle/>
          <a:p>
            <a:r>
              <a:rPr lang="en-GB" sz="1400" i="1" dirty="0">
                <a:solidFill>
                  <a:schemeClr val="bg1"/>
                </a:solidFill>
                <a:latin typeface="Roboto Condensed"/>
                <a:ea typeface="Roboto Condensed"/>
                <a:sym typeface="Roboto Condensed"/>
              </a:rPr>
              <a:t>20</a:t>
            </a:r>
            <a:r>
              <a:rPr lang="en-GB" sz="1400" i="1" baseline="30000" dirty="0">
                <a:solidFill>
                  <a:schemeClr val="bg1"/>
                </a:solidFill>
                <a:latin typeface="Roboto Condensed"/>
                <a:ea typeface="Roboto Condensed"/>
                <a:sym typeface="Roboto Condensed"/>
              </a:rPr>
              <a:t>th</a:t>
            </a:r>
            <a:r>
              <a:rPr lang="en-GB" sz="1400" i="1" dirty="0">
                <a:solidFill>
                  <a:schemeClr val="bg1"/>
                </a:solidFill>
                <a:latin typeface="Roboto Condensed"/>
                <a:ea typeface="Roboto Condensed"/>
                <a:sym typeface="Roboto Condensed"/>
              </a:rPr>
              <a:t> June, 2021</a:t>
            </a:r>
            <a:endParaRPr lang="en-GB"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TRANSITION HEADLINE</a:t>
            </a:r>
            <a:endParaRP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Let’s start with the first set of slides</a:t>
            </a:r>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1</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Quotations are commonly printed as a means of inspiration and to invoke philosophical thoughts from the reader.</a:t>
            </a:r>
            <a:endParaRPr/>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txBox="1">
            <a:spLocks noGrp="1"/>
          </p:cNvSpPr>
          <p:nvPr>
            <p:ph type="ctrTitle" idx="4294967295"/>
          </p:nvPr>
        </p:nvSpPr>
        <p:spPr>
          <a:xfrm>
            <a:off x="685800" y="2269150"/>
            <a:ext cx="5567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a:solidFill>
                  <a:schemeClr val="accent5"/>
                </a:solidFill>
              </a:rPr>
              <a:t>Entity Relationship</a:t>
            </a:r>
            <a:endParaRPr sz="7200" dirty="0">
              <a:solidFill>
                <a:schemeClr val="accent5"/>
              </a:solidFill>
            </a:endParaRPr>
          </a:p>
        </p:txBody>
      </p:sp>
      <p:sp>
        <p:nvSpPr>
          <p:cNvPr id="249" name="Google Shape;249;p17"/>
          <p:cNvSpPr txBox="1">
            <a:spLocks noGrp="1"/>
          </p:cNvSpPr>
          <p:nvPr>
            <p:ph type="subTitle" idx="4294967295"/>
          </p:nvPr>
        </p:nvSpPr>
        <p:spPr>
          <a:xfrm>
            <a:off x="685800" y="3411552"/>
            <a:ext cx="5567700" cy="784800"/>
          </a:xfrm>
          <a:prstGeom prst="rect">
            <a:avLst/>
          </a:prstGeom>
        </p:spPr>
        <p:txBody>
          <a:bodyPr spcFirstLastPara="1" wrap="square" lIns="91425" tIns="91425" rIns="91425" bIns="91425" anchor="ctr" anchorCtr="0">
            <a:noAutofit/>
          </a:bodyPr>
          <a:lstStyle/>
          <a:p>
            <a:pPr marL="0" lvl="0" indent="0" algn="l" rtl="0">
              <a:spcBef>
                <a:spcPts val="600"/>
              </a:spcBef>
              <a:spcAft>
                <a:spcPts val="1000"/>
              </a:spcAft>
              <a:buNone/>
            </a:pPr>
            <a:r>
              <a:rPr lang="en"/>
              <a:t>Bring the attention of your audience over a key concept using icons or illustrations</a:t>
            </a:r>
            <a:endParaRPr/>
          </a:p>
        </p:txBody>
      </p:sp>
      <p:grpSp>
        <p:nvGrpSpPr>
          <p:cNvPr id="250" name="Google Shape;250;p17"/>
          <p:cNvGrpSpPr/>
          <p:nvPr/>
        </p:nvGrpSpPr>
        <p:grpSpPr>
          <a:xfrm>
            <a:off x="6682481" y="378837"/>
            <a:ext cx="1588639" cy="1588655"/>
            <a:chOff x="6643075" y="3664250"/>
            <a:chExt cx="407950" cy="407975"/>
          </a:xfrm>
        </p:grpSpPr>
        <p:sp>
          <p:nvSpPr>
            <p:cNvPr id="251" name="Google Shape;251;p1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7"/>
          <p:cNvGrpSpPr/>
          <p:nvPr/>
        </p:nvGrpSpPr>
        <p:grpSpPr>
          <a:xfrm rot="-587363">
            <a:off x="6589251" y="2174497"/>
            <a:ext cx="653127" cy="653134"/>
            <a:chOff x="576250" y="4319400"/>
            <a:chExt cx="442075" cy="442050"/>
          </a:xfrm>
        </p:grpSpPr>
        <p:sp>
          <p:nvSpPr>
            <p:cNvPr id="254" name="Google Shape;254;p1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7"/>
          <p:cNvSpPr/>
          <p:nvPr/>
        </p:nvSpPr>
        <p:spPr>
          <a:xfrm>
            <a:off x="6302724" y="745608"/>
            <a:ext cx="248336" cy="237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rot="2697322">
            <a:off x="7939080" y="1959478"/>
            <a:ext cx="376961" cy="3599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8237292" y="1754006"/>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rot="1280149">
            <a:off x="6130690" y="1460796"/>
            <a:ext cx="150975" cy="144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8"/>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1000"/>
              </a:spcBef>
              <a:spcAft>
                <a:spcPts val="1000"/>
              </a:spcAft>
              <a:buNone/>
            </a:pPr>
            <a:r>
              <a:rPr lang="en"/>
              <a:t>Is the color of milk and fresh snow, the color produced by the combination of all the colors of the visible spectrum.</a:t>
            </a:r>
            <a:endParaRPr/>
          </a:p>
        </p:txBody>
      </p:sp>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ALSO SPLIT YOUR CONTENT</a:t>
            </a:r>
            <a:endParaRPr/>
          </a:p>
        </p:txBody>
      </p:sp>
      <p:sp>
        <p:nvSpPr>
          <p:cNvPr id="269" name="Google Shape;269;p18"/>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1000"/>
              </a:spcBef>
              <a:spcAft>
                <a:spcPts val="1000"/>
              </a:spcAft>
              <a:buNone/>
            </a:pPr>
            <a:r>
              <a:rPr lang="en"/>
              <a:t>Is the color of ebony and of outer space. It has been the symbolic color of elegance, solemnity and authority.</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 TWO OR THREE COLUMNS</a:t>
            </a:r>
            <a:endParaRPr/>
          </a:p>
        </p:txBody>
      </p:sp>
      <p:sp>
        <p:nvSpPr>
          <p:cNvPr id="284" name="Google Shape;284;p19"/>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1000"/>
              </a:spcBef>
              <a:spcAft>
                <a:spcPts val="1000"/>
              </a:spcAft>
              <a:buNone/>
            </a:pPr>
            <a:r>
              <a:rPr lang="en"/>
              <a:t>Is the color of gold, butter and ripe lemons. In the spectrum of visible light, yellow is found between green and orange.</a:t>
            </a:r>
            <a:endParaRPr/>
          </a:p>
        </p:txBody>
      </p:sp>
      <p:sp>
        <p:nvSpPr>
          <p:cNvPr id="285" name="Google Shape;285;p19"/>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1000"/>
              </a:spcBef>
              <a:spcAft>
                <a:spcPts val="1000"/>
              </a:spcAft>
              <a:buNone/>
            </a:pPr>
            <a:r>
              <a:rPr lang="en"/>
              <a:t>Is the colour of the clear sky and the deep sea. It is located between violet and green on the optical spectrum.</a:t>
            </a:r>
            <a:endParaRPr/>
          </a:p>
        </p:txBody>
      </p:sp>
      <p:sp>
        <p:nvSpPr>
          <p:cNvPr id="286" name="Google Shape;286;p19"/>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1000"/>
              </a:spcBef>
              <a:spcAft>
                <a:spcPts val="0"/>
              </a:spcAft>
              <a:buNone/>
            </a:pPr>
            <a:r>
              <a:rPr lang="en"/>
              <a:t>Is the color of blood, and because of this it has historically been associated with sacrifice, danger and courage. </a:t>
            </a:r>
            <a:endParaRPr/>
          </a:p>
          <a:p>
            <a:pPr marL="0" lvl="0" indent="0" algn="l" rtl="0">
              <a:spcBef>
                <a:spcPts val="1000"/>
              </a:spcBef>
              <a:spcAft>
                <a:spcPts val="1000"/>
              </a:spcAft>
              <a:buNone/>
            </a:pPr>
            <a:endParaRPr/>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
        <p:nvSpPr>
          <p:cNvPr id="301" name="Google Shape;301;p20"/>
          <p:cNvSpPr txBox="1">
            <a:spLocks noGrp="1"/>
          </p:cNvSpPr>
          <p:nvPr>
            <p:ph type="body" idx="1"/>
          </p:nvPr>
        </p:nvSpPr>
        <p:spPr>
          <a:xfrm>
            <a:off x="814275" y="1327350"/>
            <a:ext cx="3688500" cy="3145500"/>
          </a:xfrm>
          <a:prstGeom prst="rect">
            <a:avLst/>
          </a:prstGeom>
        </p:spPr>
        <p:txBody>
          <a:bodyPr spcFirstLastPara="1" wrap="square" lIns="91425" tIns="91425" rIns="91425" bIns="91425" anchor="ctr" anchorCtr="0">
            <a:noAutofit/>
          </a:bodyPr>
          <a:lstStyle/>
          <a:p>
            <a:pPr marL="0" lvl="0" indent="0" algn="l" rtl="0">
              <a:spcBef>
                <a:spcPts val="600"/>
              </a:spcBef>
              <a:spcAft>
                <a:spcPts val="1000"/>
              </a:spcAft>
              <a:buNone/>
            </a:pPr>
            <a:r>
              <a:rPr lang="en"/>
              <a:t>A complex idea can be conveyed with just a single still image, namely making it possible to absorb large amounts of data quickly.</a:t>
            </a:r>
            <a:endParaRPr/>
          </a:p>
        </p:txBody>
      </p:sp>
      <p:pic>
        <p:nvPicPr>
          <p:cNvPr id="302" name="Google Shape;302;p20" descr="18.jpg"/>
          <p:cNvPicPr preferRelativeResize="0"/>
          <p:nvPr/>
        </p:nvPicPr>
        <p:blipFill rotWithShape="1">
          <a:blip r:embed="rId3">
            <a:alphaModFix/>
          </a:blip>
          <a:srcRect l="1653" r="42096"/>
          <a:stretch/>
        </p:blipFill>
        <p:spPr>
          <a:xfrm>
            <a:off x="4675375" y="909350"/>
            <a:ext cx="4097700" cy="4097700"/>
          </a:xfrm>
          <a:prstGeom prst="diamond">
            <a:avLst/>
          </a:prstGeom>
          <a:noFill/>
          <a:ln>
            <a:noFill/>
          </a:ln>
        </p:spPr>
      </p:pic>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304" name="Google Shape;304;p20"/>
          <p:cNvGrpSpPr/>
          <p:nvPr/>
        </p:nvGrpSpPr>
        <p:grpSpPr>
          <a:xfrm>
            <a:off x="299071" y="635918"/>
            <a:ext cx="335800" cy="279517"/>
            <a:chOff x="1247825" y="322750"/>
            <a:chExt cx="443300" cy="369000"/>
          </a:xfrm>
        </p:grpSpPr>
        <p:sp>
          <p:nvSpPr>
            <p:cNvPr id="305" name="Google Shape;305;p2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21"/>
          <p:cNvSpPr txBox="1">
            <a:spLocks noGrp="1"/>
          </p:cNvSpPr>
          <p:nvPr>
            <p:ph type="title" idx="4294967295"/>
          </p:nvPr>
        </p:nvSpPr>
        <p:spPr>
          <a:xfrm>
            <a:off x="2118750" y="15769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315" name="Google Shape;315;p2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CHARTS TO EXPLAIN YOUR IDEAS</a:t>
            </a:r>
            <a:endParaRPr/>
          </a:p>
        </p:txBody>
      </p:sp>
      <p:sp>
        <p:nvSpPr>
          <p:cNvPr id="321" name="Google Shape;321;p2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22" name="Google Shape;322;p22"/>
          <p:cNvSpPr/>
          <p:nvPr/>
        </p:nvSpPr>
        <p:spPr>
          <a:xfrm>
            <a:off x="3378600" y="1888450"/>
            <a:ext cx="2386800" cy="2386800"/>
          </a:xfrm>
          <a:prstGeom prst="diamond">
            <a:avLst/>
          </a:prstGeom>
          <a:solidFill>
            <a:srgbClr val="C7D3E6"/>
          </a:solidFill>
          <a:ln w="38100" cap="flat" cmpd="sng">
            <a:solidFill>
              <a:srgbClr val="92A8C8"/>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63248"/>
                </a:solidFill>
                <a:latin typeface="Roboto Condensed"/>
                <a:ea typeface="Roboto Condensed"/>
                <a:cs typeface="Roboto Condensed"/>
                <a:sym typeface="Roboto Condensed"/>
              </a:rPr>
              <a:t>Gray</a:t>
            </a:r>
            <a:endParaRPr>
              <a:solidFill>
                <a:srgbClr val="263248"/>
              </a:solidFill>
              <a:latin typeface="Roboto Condensed"/>
              <a:ea typeface="Roboto Condensed"/>
              <a:cs typeface="Roboto Condensed"/>
              <a:sym typeface="Roboto Condensed"/>
            </a:endParaRPr>
          </a:p>
        </p:txBody>
      </p:sp>
      <p:sp>
        <p:nvSpPr>
          <p:cNvPr id="323" name="Google Shape;323;p22"/>
          <p:cNvSpPr/>
          <p:nvPr/>
        </p:nvSpPr>
        <p:spPr>
          <a:xfrm>
            <a:off x="1601400" y="1888450"/>
            <a:ext cx="2386800" cy="2386800"/>
          </a:xfrm>
          <a:prstGeom prst="diamond">
            <a:avLst/>
          </a:prstGeom>
          <a:noFill/>
          <a:ln w="76200" cap="flat" cmpd="sng">
            <a:solidFill>
              <a:srgbClr val="FF98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26F00"/>
                </a:solidFill>
                <a:latin typeface="Roboto Condensed"/>
                <a:ea typeface="Roboto Condensed"/>
                <a:cs typeface="Roboto Condensed"/>
                <a:sym typeface="Roboto Condensed"/>
              </a:rPr>
              <a:t>White</a:t>
            </a:r>
            <a:endParaRPr>
              <a:solidFill>
                <a:srgbClr val="D26F00"/>
              </a:solidFill>
              <a:latin typeface="Roboto Condensed"/>
              <a:ea typeface="Roboto Condensed"/>
              <a:cs typeface="Roboto Condensed"/>
              <a:sym typeface="Roboto Condensed"/>
            </a:endParaRPr>
          </a:p>
        </p:txBody>
      </p:sp>
      <p:sp>
        <p:nvSpPr>
          <p:cNvPr id="324" name="Google Shape;324;p22"/>
          <p:cNvSpPr/>
          <p:nvPr/>
        </p:nvSpPr>
        <p:spPr>
          <a:xfrm>
            <a:off x="5155800" y="1888450"/>
            <a:ext cx="2386800" cy="2386800"/>
          </a:xfrm>
          <a:prstGeom prst="diamond">
            <a:avLst/>
          </a:prstGeom>
          <a:noFill/>
          <a:ln w="76200" cap="flat" cmpd="sng">
            <a:solidFill>
              <a:srgbClr val="FF98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26F00"/>
                </a:solidFill>
                <a:latin typeface="Roboto Condensed"/>
                <a:ea typeface="Roboto Condensed"/>
                <a:cs typeface="Roboto Condensed"/>
                <a:sym typeface="Roboto Condensed"/>
              </a:rPr>
              <a:t>Black</a:t>
            </a:r>
            <a:endParaRPr>
              <a:solidFill>
                <a:srgbClr val="D26F00"/>
              </a:solidFill>
              <a:latin typeface="Roboto Condensed"/>
              <a:ea typeface="Roboto Condensed"/>
              <a:cs typeface="Roboto Condensed"/>
              <a:sym typeface="Roboto Condensed"/>
            </a:endParaRPr>
          </a:p>
        </p:txBody>
      </p:sp>
      <p:grpSp>
        <p:nvGrpSpPr>
          <p:cNvPr id="325" name="Google Shape;325;p22"/>
          <p:cNvGrpSpPr/>
          <p:nvPr/>
        </p:nvGrpSpPr>
        <p:grpSpPr>
          <a:xfrm>
            <a:off x="263101" y="580106"/>
            <a:ext cx="407743" cy="391135"/>
            <a:chOff x="5233525" y="4954450"/>
            <a:chExt cx="538275" cy="516350"/>
          </a:xfrm>
        </p:grpSpPr>
        <p:sp>
          <p:nvSpPr>
            <p:cNvPr id="326" name="Google Shape;326;p2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 TABLES TO COMPARE DATA</a:t>
            </a:r>
            <a:endParaRPr/>
          </a:p>
        </p:txBody>
      </p:sp>
      <p:graphicFrame>
        <p:nvGraphicFramePr>
          <p:cNvPr id="342" name="Google Shape;342;p23"/>
          <p:cNvGraphicFramePr/>
          <p:nvPr/>
        </p:nvGraphicFramePr>
        <p:xfrm>
          <a:off x="880100" y="1810081"/>
          <a:ext cx="3000000" cy="3000000"/>
        </p:xfrm>
        <a:graphic>
          <a:graphicData uri="http://schemas.openxmlformats.org/drawingml/2006/table">
            <a:tbl>
              <a:tblPr>
                <a:noFill/>
                <a:tableStyleId>{E27665BA-8202-44FC-AD62-C9F0E3EA811A}</a:tableStyleId>
              </a:tblPr>
              <a:tblGrid>
                <a:gridCol w="1355550">
                  <a:extLst>
                    <a:ext uri="{9D8B030D-6E8A-4147-A177-3AD203B41FA5}">
                      <a16:colId xmlns:a16="http://schemas.microsoft.com/office/drawing/2014/main" val="20000"/>
                    </a:ext>
                  </a:extLst>
                </a:gridCol>
                <a:gridCol w="1355550">
                  <a:extLst>
                    <a:ext uri="{9D8B030D-6E8A-4147-A177-3AD203B41FA5}">
                      <a16:colId xmlns:a16="http://schemas.microsoft.com/office/drawing/2014/main" val="20001"/>
                    </a:ext>
                  </a:extLst>
                </a:gridCol>
                <a:gridCol w="1355550">
                  <a:extLst>
                    <a:ext uri="{9D8B030D-6E8A-4147-A177-3AD203B41FA5}">
                      <a16:colId xmlns:a16="http://schemas.microsoft.com/office/drawing/2014/main" val="20002"/>
                    </a:ext>
                  </a:extLst>
                </a:gridCol>
                <a:gridCol w="1355550">
                  <a:extLst>
                    <a:ext uri="{9D8B030D-6E8A-4147-A177-3AD203B41FA5}">
                      <a16:colId xmlns:a16="http://schemas.microsoft.com/office/drawing/2014/main" val="20003"/>
                    </a:ext>
                  </a:extLst>
                </a:gridCol>
              </a:tblGrid>
              <a:tr h="685225">
                <a:tc>
                  <a:txBody>
                    <a:bodyPr/>
                    <a:lstStyle/>
                    <a:p>
                      <a:pPr marL="0" lvl="0" indent="0" algn="l" rtl="0">
                        <a:spcBef>
                          <a:spcPts val="0"/>
                        </a:spcBef>
                        <a:spcAft>
                          <a:spcPts val="0"/>
                        </a:spcAft>
                        <a:buNone/>
                      </a:pP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7D3E6"/>
                    </a:solidFill>
                  </a:tcPr>
                </a:tc>
                <a:tc>
                  <a:txBody>
                    <a:bodyPr/>
                    <a:lstStyle/>
                    <a:p>
                      <a:pPr marL="0" lvl="0" indent="0" algn="ctr" rtl="0">
                        <a:spcBef>
                          <a:spcPts val="0"/>
                        </a:spcBef>
                        <a:spcAft>
                          <a:spcPts val="0"/>
                        </a:spcAft>
                        <a:buNone/>
                      </a:pPr>
                      <a:r>
                        <a:rPr lang="en">
                          <a:solidFill>
                            <a:srgbClr val="3F5378"/>
                          </a:solidFill>
                          <a:latin typeface="Roboto Condensed"/>
                          <a:ea typeface="Roboto Condensed"/>
                          <a:cs typeface="Roboto Condensed"/>
                          <a:sym typeface="Roboto Condensed"/>
                        </a:rPr>
                        <a:t>A</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5378"/>
                          </a:solidFill>
                          <a:latin typeface="Roboto Condensed"/>
                          <a:ea typeface="Roboto Condensed"/>
                          <a:cs typeface="Roboto Condensed"/>
                          <a:sym typeface="Roboto Condensed"/>
                        </a:rPr>
                        <a:t>B</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3F5378"/>
                          </a:solidFill>
                          <a:latin typeface="Roboto Condensed"/>
                          <a:ea typeface="Roboto Condensed"/>
                          <a:cs typeface="Roboto Condensed"/>
                          <a:sym typeface="Roboto Condensed"/>
                        </a:rPr>
                        <a:t>C</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extLst>
                  <a:ext uri="{0D108BD9-81ED-4DB2-BD59-A6C34878D82A}">
                    <a16:rowId xmlns:a16="http://schemas.microsoft.com/office/drawing/2014/main" val="10000"/>
                  </a:ext>
                </a:extLst>
              </a:tr>
              <a:tr h="685225">
                <a:tc>
                  <a:txBody>
                    <a:bodyPr/>
                    <a:lstStyle/>
                    <a:p>
                      <a:pPr marL="0" lvl="0" indent="0" algn="r" rtl="0">
                        <a:spcBef>
                          <a:spcPts val="0"/>
                        </a:spcBef>
                        <a:spcAft>
                          <a:spcPts val="0"/>
                        </a:spcAft>
                        <a:buNone/>
                      </a:pPr>
                      <a:r>
                        <a:rPr lang="en">
                          <a:solidFill>
                            <a:srgbClr val="3F5378"/>
                          </a:solidFill>
                          <a:latin typeface="Roboto Condensed"/>
                          <a:ea typeface="Roboto Condensed"/>
                          <a:cs typeface="Roboto Condensed"/>
                          <a:sym typeface="Roboto Condensed"/>
                        </a:rPr>
                        <a:t>Yellow</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7D3E6"/>
                    </a:solidFill>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10</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20</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7</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extLst>
                  <a:ext uri="{0D108BD9-81ED-4DB2-BD59-A6C34878D82A}">
                    <a16:rowId xmlns:a16="http://schemas.microsoft.com/office/drawing/2014/main" val="10001"/>
                  </a:ext>
                </a:extLst>
              </a:tr>
              <a:tr h="685225">
                <a:tc>
                  <a:txBody>
                    <a:bodyPr/>
                    <a:lstStyle/>
                    <a:p>
                      <a:pPr marL="0" lvl="0" indent="0" algn="r" rtl="0">
                        <a:spcBef>
                          <a:spcPts val="0"/>
                        </a:spcBef>
                        <a:spcAft>
                          <a:spcPts val="0"/>
                        </a:spcAft>
                        <a:buNone/>
                      </a:pPr>
                      <a:r>
                        <a:rPr lang="en">
                          <a:solidFill>
                            <a:srgbClr val="3F5378"/>
                          </a:solidFill>
                          <a:latin typeface="Roboto Condensed"/>
                          <a:ea typeface="Roboto Condensed"/>
                          <a:cs typeface="Roboto Condensed"/>
                          <a:sym typeface="Roboto Condensed"/>
                        </a:rPr>
                        <a:t>Blue</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7D3E6"/>
                    </a:solidFill>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30</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15</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10</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extLst>
                  <a:ext uri="{0D108BD9-81ED-4DB2-BD59-A6C34878D82A}">
                    <a16:rowId xmlns:a16="http://schemas.microsoft.com/office/drawing/2014/main" val="10002"/>
                  </a:ext>
                </a:extLst>
              </a:tr>
              <a:tr h="685225">
                <a:tc>
                  <a:txBody>
                    <a:bodyPr/>
                    <a:lstStyle/>
                    <a:p>
                      <a:pPr marL="0" lvl="0" indent="0" algn="r" rtl="0">
                        <a:spcBef>
                          <a:spcPts val="0"/>
                        </a:spcBef>
                        <a:spcAft>
                          <a:spcPts val="0"/>
                        </a:spcAft>
                        <a:buNone/>
                      </a:pPr>
                      <a:r>
                        <a:rPr lang="en">
                          <a:solidFill>
                            <a:srgbClr val="3F5378"/>
                          </a:solidFill>
                          <a:latin typeface="Roboto Condensed"/>
                          <a:ea typeface="Roboto Condensed"/>
                          <a:cs typeface="Roboto Condensed"/>
                          <a:sym typeface="Roboto Condensed"/>
                        </a:rPr>
                        <a:t>Orange</a:t>
                      </a:r>
                      <a:endParaRPr>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7D3E6"/>
                    </a:solidFill>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5</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24</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rgbClr val="263248"/>
                          </a:solidFill>
                          <a:latin typeface="Roboto Condensed"/>
                          <a:ea typeface="Roboto Condensed"/>
                          <a:cs typeface="Roboto Condensed"/>
                          <a:sym typeface="Roboto Condensed"/>
                        </a:rPr>
                        <a:t>16</a:t>
                      </a:r>
                      <a:endParaRPr sz="2400" b="1">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sm" len="sm"/>
                      <a:tailEnd type="none" w="sm" len="sm"/>
                    </a:lnL>
                    <a:lnR w="9525" cap="flat" cmpd="sng">
                      <a:solidFill>
                        <a:srgbClr val="C7D3E6"/>
                      </a:solidFill>
                      <a:prstDash val="solid"/>
                      <a:round/>
                      <a:headEnd type="none" w="sm" len="sm"/>
                      <a:tailEnd type="none" w="sm" len="sm"/>
                    </a:lnR>
                    <a:lnT w="9525" cap="flat" cmpd="sng">
                      <a:solidFill>
                        <a:srgbClr val="C7D3E6"/>
                      </a:solidFill>
                      <a:prstDash val="solid"/>
                      <a:round/>
                      <a:headEnd type="none" w="sm" len="sm"/>
                      <a:tailEnd type="none" w="sm" len="sm"/>
                    </a:lnT>
                    <a:lnB w="9525" cap="flat" cmpd="sng">
                      <a:solidFill>
                        <a:srgbClr val="C7D3E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344" name="Google Shape;344;p23"/>
          <p:cNvGrpSpPr/>
          <p:nvPr/>
        </p:nvGrpSpPr>
        <p:grpSpPr>
          <a:xfrm>
            <a:off x="307844" y="634299"/>
            <a:ext cx="318264" cy="282756"/>
            <a:chOff x="5292575" y="3681900"/>
            <a:chExt cx="420150" cy="373275"/>
          </a:xfrm>
        </p:grpSpPr>
        <p:sp>
          <p:nvSpPr>
            <p:cNvPr id="345" name="Google Shape;345;p2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p:nvPr/>
        </p:nvSpPr>
        <p:spPr>
          <a:xfrm>
            <a:off x="514725" y="7901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txBox="1">
            <a:spLocks noGrp="1"/>
          </p:cNvSpPr>
          <p:nvPr>
            <p:ph type="title" idx="4294967295"/>
          </p:nvPr>
        </p:nvSpPr>
        <p:spPr>
          <a:xfrm>
            <a:off x="1942800" y="87775"/>
            <a:ext cx="5258400" cy="7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F5378"/>
                </a:solidFill>
              </a:rPr>
              <a:t>MAPS</a:t>
            </a:r>
            <a:endParaRPr>
              <a:solidFill>
                <a:srgbClr val="3F5378"/>
              </a:solidFill>
            </a:endParaRPr>
          </a:p>
        </p:txBody>
      </p:sp>
      <p:sp>
        <p:nvSpPr>
          <p:cNvPr id="358" name="Google Shape;358;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359" name="Google Shape;359;p24"/>
          <p:cNvGrpSpPr/>
          <p:nvPr/>
        </p:nvGrpSpPr>
        <p:grpSpPr>
          <a:xfrm rot="10800000">
            <a:off x="1712742" y="1488722"/>
            <a:ext cx="1134224" cy="322897"/>
            <a:chOff x="2689942" y="1287960"/>
            <a:chExt cx="7261354" cy="2067200"/>
          </a:xfrm>
        </p:grpSpPr>
        <p:sp>
          <p:nvSpPr>
            <p:cNvPr id="360" name="Google Shape;360;p24"/>
            <p:cNvSpPr/>
            <p:nvPr/>
          </p:nvSpPr>
          <p:spPr>
            <a:xfrm>
              <a:off x="8699476" y="1287960"/>
              <a:ext cx="1243800" cy="414300"/>
            </a:xfrm>
            <a:prstGeom prst="triangle">
              <a:avLst>
                <a:gd name="adj" fmla="val 0"/>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FFFFFF"/>
                </a:solidFill>
                <a:latin typeface="Roboto Condensed"/>
                <a:ea typeface="Roboto Condensed"/>
                <a:cs typeface="Roboto Condensed"/>
                <a:sym typeface="Roboto Condensed"/>
              </a:endParaRPr>
            </a:p>
          </p:txBody>
        </p:sp>
        <p:sp>
          <p:nvSpPr>
            <p:cNvPr id="361" name="Google Shape;361;p24"/>
            <p:cNvSpPr/>
            <p:nvPr/>
          </p:nvSpPr>
          <p:spPr>
            <a:xfrm rot="10800000" flipH="1">
              <a:off x="3905360" y="1697078"/>
              <a:ext cx="4801200" cy="1243800"/>
            </a:xfrm>
            <a:prstGeom prst="rect">
              <a:avLst/>
            </a:prstGeom>
            <a:solidFill>
              <a:srgbClr val="FF98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Condensed"/>
                  <a:ea typeface="Roboto Condensed"/>
                  <a:cs typeface="Roboto Condensed"/>
                  <a:sym typeface="Roboto Condensed"/>
                </a:rPr>
                <a:t>OUR OFFICE</a:t>
              </a:r>
              <a:endParaRPr sz="800" b="1">
                <a:solidFill>
                  <a:srgbClr val="FFFFFF"/>
                </a:solidFill>
                <a:latin typeface="Roboto Condensed"/>
                <a:ea typeface="Roboto Condensed"/>
                <a:cs typeface="Roboto Condensed"/>
                <a:sym typeface="Roboto Condensed"/>
              </a:endParaRPr>
            </a:p>
          </p:txBody>
        </p:sp>
        <p:sp>
          <p:nvSpPr>
            <p:cNvPr id="362" name="Google Shape;362;p24"/>
            <p:cNvSpPr/>
            <p:nvPr/>
          </p:nvSpPr>
          <p:spPr>
            <a:xfrm rot="10800000" flipH="1">
              <a:off x="8707496" y="1697043"/>
              <a:ext cx="1243800" cy="12438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FFFFFF"/>
                </a:solidFill>
                <a:latin typeface="Roboto Condensed"/>
                <a:ea typeface="Roboto Condensed"/>
                <a:cs typeface="Roboto Condensed"/>
                <a:sym typeface="Roboto Condensed"/>
              </a:endParaRPr>
            </a:p>
          </p:txBody>
        </p:sp>
        <p:sp>
          <p:nvSpPr>
            <p:cNvPr id="363" name="Google Shape;363;p24"/>
            <p:cNvSpPr/>
            <p:nvPr/>
          </p:nvSpPr>
          <p:spPr>
            <a:xfrm flipH="1">
              <a:off x="2689942" y="1697043"/>
              <a:ext cx="1243800" cy="12438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FFFFFF"/>
                </a:solidFill>
                <a:latin typeface="Roboto Condensed"/>
                <a:ea typeface="Roboto Condensed"/>
                <a:cs typeface="Roboto Condensed"/>
                <a:sym typeface="Roboto Condensed"/>
              </a:endParaRPr>
            </a:p>
          </p:txBody>
        </p:sp>
        <p:sp>
          <p:nvSpPr>
            <p:cNvPr id="364" name="Google Shape;364;p24"/>
            <p:cNvSpPr/>
            <p:nvPr/>
          </p:nvSpPr>
          <p:spPr>
            <a:xfrm rot="10800000">
              <a:off x="2689947" y="2940860"/>
              <a:ext cx="1243800" cy="414300"/>
            </a:xfrm>
            <a:prstGeom prst="triangle">
              <a:avLst>
                <a:gd name="adj" fmla="val 0"/>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solidFill>
                  <a:srgbClr val="FFFFFF"/>
                </a:solidFill>
                <a:latin typeface="Roboto Condensed"/>
                <a:ea typeface="Roboto Condensed"/>
                <a:cs typeface="Roboto Condensed"/>
                <a:sym typeface="Roboto Condensed"/>
              </a:endParaRPr>
            </a:p>
          </p:txBody>
        </p:sp>
      </p:grpSp>
      <p:sp>
        <p:nvSpPr>
          <p:cNvPr id="365" name="Google Shape;365;p24"/>
          <p:cNvSpPr/>
          <p:nvPr/>
        </p:nvSpPr>
        <p:spPr>
          <a:xfrm>
            <a:off x="1209130" y="2115973"/>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2992605" y="3370448"/>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3907005" y="1841398"/>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6786205" y="2377948"/>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4621130" y="3997673"/>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7412180" y="4036723"/>
            <a:ext cx="107100" cy="107100"/>
          </a:xfrm>
          <a:prstGeom prst="diamond">
            <a:avLst/>
          </a:prstGeom>
          <a:solidFill>
            <a:srgbClr val="FF98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 name="Google Shape;371;p24"/>
          <p:cNvCxnSpPr>
            <a:stCxn id="361" idx="2"/>
          </p:cNvCxnSpPr>
          <p:nvPr/>
        </p:nvCxnSpPr>
        <p:spPr>
          <a:xfrm>
            <a:off x="2282144" y="1747714"/>
            <a:ext cx="0" cy="167400"/>
          </a:xfrm>
          <a:prstGeom prst="straightConnector1">
            <a:avLst/>
          </a:prstGeom>
          <a:noFill/>
          <a:ln w="19050" cap="flat" cmpd="sng">
            <a:solidFill>
              <a:srgbClr val="FF9800"/>
            </a:solidFill>
            <a:prstDash val="solid"/>
            <a:round/>
            <a:headEnd type="none" w="sm" len="sm"/>
            <a:tailEnd type="diamond"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3" name="Immagine 2">
            <a:extLst>
              <a:ext uri="{FF2B5EF4-FFF2-40B4-BE49-F238E27FC236}">
                <a16:creationId xmlns:a16="http://schemas.microsoft.com/office/drawing/2014/main" id="{2924D049-3ABA-684E-AD77-231AD3F59C56}"/>
              </a:ext>
            </a:extLst>
          </p:cNvPr>
          <p:cNvPicPr>
            <a:picLocks noChangeAspect="1"/>
          </p:cNvPicPr>
          <p:nvPr/>
        </p:nvPicPr>
        <p:blipFill rotWithShape="1">
          <a:blip r:embed="rId3"/>
          <a:srcRect t="3169" b="5056"/>
          <a:stretch/>
        </p:blipFill>
        <p:spPr>
          <a:xfrm>
            <a:off x="47711" y="1326713"/>
            <a:ext cx="6888137" cy="3762564"/>
          </a:xfrm>
          <a:prstGeom prst="rect">
            <a:avLst/>
          </a:prstGeom>
        </p:spPr>
      </p:pic>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Entity Relationship</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dirty="0"/>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grpSp>
        <p:nvGrpSpPr>
          <p:cNvPr id="376" name="Google Shape;376;p25"/>
          <p:cNvGrpSpPr/>
          <p:nvPr/>
        </p:nvGrpSpPr>
        <p:grpSpPr>
          <a:xfrm>
            <a:off x="552885" y="1385750"/>
            <a:ext cx="8044527" cy="2067200"/>
            <a:chOff x="185742" y="1287960"/>
            <a:chExt cx="8044527" cy="2067200"/>
          </a:xfrm>
        </p:grpSpPr>
        <p:sp>
          <p:nvSpPr>
            <p:cNvPr id="377" name="Google Shape;377;p25"/>
            <p:cNvSpPr/>
            <p:nvPr/>
          </p:nvSpPr>
          <p:spPr>
            <a:xfrm>
              <a:off x="6978450" y="1287960"/>
              <a:ext cx="1243800" cy="414300"/>
            </a:xfrm>
            <a:prstGeom prst="triangle">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78" name="Google Shape;378;p25"/>
            <p:cNvSpPr/>
            <p:nvPr/>
          </p:nvSpPr>
          <p:spPr>
            <a:xfrm rot="10800000" flipH="1">
              <a:off x="1423250" y="1697050"/>
              <a:ext cx="5566500" cy="1243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79" name="Google Shape;379;p25"/>
            <p:cNvSpPr/>
            <p:nvPr/>
          </p:nvSpPr>
          <p:spPr>
            <a:xfrm rot="10800000" flipH="1">
              <a:off x="6986470" y="1697043"/>
              <a:ext cx="1243800" cy="1243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80" name="Google Shape;380;p25"/>
            <p:cNvSpPr/>
            <p:nvPr/>
          </p:nvSpPr>
          <p:spPr>
            <a:xfrm flipH="1">
              <a:off x="185742" y="1697043"/>
              <a:ext cx="1243800" cy="1243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81" name="Google Shape;381;p25"/>
            <p:cNvSpPr/>
            <p:nvPr/>
          </p:nvSpPr>
          <p:spPr>
            <a:xfrm rot="10800000">
              <a:off x="185748" y="2940860"/>
              <a:ext cx="1243800" cy="414300"/>
            </a:xfrm>
            <a:prstGeom prst="triangle">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382" name="Google Shape;382;p25"/>
          <p:cNvSpPr txBox="1">
            <a:spLocks noGrp="1"/>
          </p:cNvSpPr>
          <p:nvPr>
            <p:ph type="ctrTitle" idx="4294967295"/>
          </p:nvPr>
        </p:nvSpPr>
        <p:spPr>
          <a:xfrm>
            <a:off x="558475" y="1808800"/>
            <a:ext cx="8039100" cy="12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solidFill>
                  <a:srgbClr val="3F5378"/>
                </a:solidFill>
              </a:rPr>
              <a:t>89,526,124</a:t>
            </a:r>
            <a:endParaRPr sz="7200">
              <a:solidFill>
                <a:srgbClr val="3F5378"/>
              </a:solidFill>
            </a:endParaRPr>
          </a:p>
        </p:txBody>
      </p:sp>
      <p:sp>
        <p:nvSpPr>
          <p:cNvPr id="383" name="Google Shape;383;p25"/>
          <p:cNvSpPr txBox="1">
            <a:spLocks noGrp="1"/>
          </p:cNvSpPr>
          <p:nvPr>
            <p:ph type="subTitle" idx="4294967295"/>
          </p:nvPr>
        </p:nvSpPr>
        <p:spPr>
          <a:xfrm>
            <a:off x="1555500" y="3034300"/>
            <a:ext cx="6050700" cy="497400"/>
          </a:xfrm>
          <a:prstGeom prst="rect">
            <a:avLst/>
          </a:prstGeom>
        </p:spPr>
        <p:txBody>
          <a:bodyPr spcFirstLastPara="1" wrap="square" lIns="91425" tIns="91425" rIns="91425" bIns="91425" anchor="ctr" anchorCtr="0">
            <a:noAutofit/>
          </a:bodyPr>
          <a:lstStyle/>
          <a:p>
            <a:pPr marL="0" lvl="0" indent="0" algn="ctr" rtl="0">
              <a:spcBef>
                <a:spcPts val="600"/>
              </a:spcBef>
              <a:spcAft>
                <a:spcPts val="1000"/>
              </a:spcAft>
              <a:buNone/>
            </a:pPr>
            <a:r>
              <a:rPr lang="en">
                <a:solidFill>
                  <a:srgbClr val="FF9800"/>
                </a:solidFill>
              </a:rPr>
              <a:t>Whoa! That’s a big number, aren’t you proud?</a:t>
            </a:r>
            <a:endParaRPr>
              <a:solidFill>
                <a:srgbClr val="FF9800"/>
              </a:solidFill>
            </a:endParaRPr>
          </a:p>
        </p:txBody>
      </p:sp>
      <p:sp>
        <p:nvSpPr>
          <p:cNvPr id="384" name="Google Shape;384;p2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89" name="Google Shape;389;p26"/>
          <p:cNvGrpSpPr/>
          <p:nvPr/>
        </p:nvGrpSpPr>
        <p:grpSpPr>
          <a:xfrm>
            <a:off x="2053393" y="2059371"/>
            <a:ext cx="5043757" cy="907708"/>
            <a:chOff x="-1535283" y="1287960"/>
            <a:chExt cx="11486579" cy="2067200"/>
          </a:xfrm>
        </p:grpSpPr>
        <p:sp>
          <p:nvSpPr>
            <p:cNvPr id="390" name="Google Shape;390;p26"/>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1" name="Google Shape;391;p26"/>
            <p:cNvSpPr/>
            <p:nvPr/>
          </p:nvSpPr>
          <p:spPr>
            <a:xfrm rot="10800000" flipH="1">
              <a:off x="-308909" y="1697039"/>
              <a:ext cx="9030600"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2" name="Google Shape;392;p26"/>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3" name="Google Shape;393;p26"/>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4" name="Google Shape;394;p26"/>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95" name="Google Shape;395;p26"/>
          <p:cNvGrpSpPr/>
          <p:nvPr/>
        </p:nvGrpSpPr>
        <p:grpSpPr>
          <a:xfrm>
            <a:off x="2053393" y="3507171"/>
            <a:ext cx="5043757" cy="907708"/>
            <a:chOff x="-1535283" y="1287960"/>
            <a:chExt cx="11486579" cy="2067200"/>
          </a:xfrm>
        </p:grpSpPr>
        <p:sp>
          <p:nvSpPr>
            <p:cNvPr id="396" name="Google Shape;396;p26"/>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7" name="Google Shape;397;p26"/>
            <p:cNvSpPr/>
            <p:nvPr/>
          </p:nvSpPr>
          <p:spPr>
            <a:xfrm rot="10800000" flipH="1">
              <a:off x="-308909" y="1697039"/>
              <a:ext cx="9030600"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8" name="Google Shape;398;p26"/>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99" name="Google Shape;399;p26"/>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0" name="Google Shape;400;p26"/>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401" name="Google Shape;401;p26"/>
          <p:cNvGrpSpPr/>
          <p:nvPr/>
        </p:nvGrpSpPr>
        <p:grpSpPr>
          <a:xfrm>
            <a:off x="2053393" y="611571"/>
            <a:ext cx="5043757" cy="907708"/>
            <a:chOff x="-1535283" y="1287960"/>
            <a:chExt cx="11486579" cy="2067200"/>
          </a:xfrm>
        </p:grpSpPr>
        <p:sp>
          <p:nvSpPr>
            <p:cNvPr id="402" name="Google Shape;402;p26"/>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3" name="Google Shape;403;p26"/>
            <p:cNvSpPr/>
            <p:nvPr/>
          </p:nvSpPr>
          <p:spPr>
            <a:xfrm rot="10800000" flipH="1">
              <a:off x="-308909" y="1697039"/>
              <a:ext cx="9030600"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4" name="Google Shape;404;p26"/>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5" name="Google Shape;405;p26"/>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6" name="Google Shape;406;p26"/>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407" name="Google Shape;407;p26"/>
          <p:cNvSpPr txBox="1">
            <a:spLocks noGrp="1"/>
          </p:cNvSpPr>
          <p:nvPr>
            <p:ph type="ctrTitle" idx="4294967295"/>
          </p:nvPr>
        </p:nvSpPr>
        <p:spPr>
          <a:xfrm>
            <a:off x="2613475" y="800400"/>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89,526,124$</a:t>
            </a:r>
            <a:endParaRPr sz="3000"/>
          </a:p>
        </p:txBody>
      </p:sp>
      <p:sp>
        <p:nvSpPr>
          <p:cNvPr id="408" name="Google Shape;408;p26"/>
          <p:cNvSpPr txBox="1">
            <a:spLocks noGrp="1"/>
          </p:cNvSpPr>
          <p:nvPr>
            <p:ph type="subTitle" idx="4294967295"/>
          </p:nvPr>
        </p:nvSpPr>
        <p:spPr>
          <a:xfrm>
            <a:off x="2613475" y="1335108"/>
            <a:ext cx="3917100" cy="463200"/>
          </a:xfrm>
          <a:prstGeom prst="rect">
            <a:avLst/>
          </a:prstGeom>
        </p:spPr>
        <p:txBody>
          <a:bodyPr spcFirstLastPara="1" wrap="square" lIns="91425" tIns="91425" rIns="91425" bIns="91425" anchor="ctr" anchorCtr="0">
            <a:noAutofit/>
          </a:bodyPr>
          <a:lstStyle/>
          <a:p>
            <a:pPr marL="0" lvl="0" indent="0" algn="ctr" rtl="0">
              <a:spcBef>
                <a:spcPts val="600"/>
              </a:spcBef>
              <a:spcAft>
                <a:spcPts val="1000"/>
              </a:spcAft>
              <a:buNone/>
            </a:pPr>
            <a:r>
              <a:rPr lang="en" sz="1800">
                <a:solidFill>
                  <a:srgbClr val="3F5378"/>
                </a:solidFill>
              </a:rPr>
              <a:t>That’s a lot of money</a:t>
            </a:r>
            <a:endParaRPr sz="1800">
              <a:solidFill>
                <a:srgbClr val="3F5378"/>
              </a:solidFill>
            </a:endParaRPr>
          </a:p>
        </p:txBody>
      </p:sp>
      <p:sp>
        <p:nvSpPr>
          <p:cNvPr id="409" name="Google Shape;409;p26"/>
          <p:cNvSpPr txBox="1">
            <a:spLocks noGrp="1"/>
          </p:cNvSpPr>
          <p:nvPr>
            <p:ph type="ctrTitle" idx="4294967295"/>
          </p:nvPr>
        </p:nvSpPr>
        <p:spPr>
          <a:xfrm>
            <a:off x="2613475" y="3693600"/>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100%</a:t>
            </a:r>
            <a:endParaRPr sz="3000"/>
          </a:p>
        </p:txBody>
      </p:sp>
      <p:sp>
        <p:nvSpPr>
          <p:cNvPr id="410" name="Google Shape;410;p26"/>
          <p:cNvSpPr txBox="1">
            <a:spLocks noGrp="1"/>
          </p:cNvSpPr>
          <p:nvPr>
            <p:ph type="subTitle" idx="4294967295"/>
          </p:nvPr>
        </p:nvSpPr>
        <p:spPr>
          <a:xfrm>
            <a:off x="2613475" y="4243600"/>
            <a:ext cx="3917100" cy="412200"/>
          </a:xfrm>
          <a:prstGeom prst="rect">
            <a:avLst/>
          </a:prstGeom>
        </p:spPr>
        <p:txBody>
          <a:bodyPr spcFirstLastPara="1" wrap="square" lIns="91425" tIns="91425" rIns="91425" bIns="91425" anchor="ctr" anchorCtr="0">
            <a:noAutofit/>
          </a:bodyPr>
          <a:lstStyle/>
          <a:p>
            <a:pPr marL="0" lvl="0" indent="0" algn="ctr" rtl="0">
              <a:spcBef>
                <a:spcPts val="600"/>
              </a:spcBef>
              <a:spcAft>
                <a:spcPts val="1000"/>
              </a:spcAft>
              <a:buNone/>
            </a:pPr>
            <a:r>
              <a:rPr lang="en" sz="1800">
                <a:solidFill>
                  <a:srgbClr val="3F5378"/>
                </a:solidFill>
              </a:rPr>
              <a:t>Total success!</a:t>
            </a:r>
            <a:endParaRPr sz="1800">
              <a:solidFill>
                <a:srgbClr val="3F5378"/>
              </a:solidFill>
            </a:endParaRPr>
          </a:p>
        </p:txBody>
      </p:sp>
      <p:sp>
        <p:nvSpPr>
          <p:cNvPr id="411" name="Google Shape;411;p26"/>
          <p:cNvSpPr txBox="1">
            <a:spLocks noGrp="1"/>
          </p:cNvSpPr>
          <p:nvPr>
            <p:ph type="ctrTitle" idx="4294967295"/>
          </p:nvPr>
        </p:nvSpPr>
        <p:spPr>
          <a:xfrm>
            <a:off x="2613475" y="2242059"/>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185,244 users</a:t>
            </a:r>
            <a:endParaRPr sz="3000"/>
          </a:p>
        </p:txBody>
      </p:sp>
      <p:sp>
        <p:nvSpPr>
          <p:cNvPr id="412" name="Google Shape;412;p26"/>
          <p:cNvSpPr txBox="1">
            <a:spLocks noGrp="1"/>
          </p:cNvSpPr>
          <p:nvPr>
            <p:ph type="subTitle" idx="4294967295"/>
          </p:nvPr>
        </p:nvSpPr>
        <p:spPr>
          <a:xfrm>
            <a:off x="2613475" y="2776651"/>
            <a:ext cx="3917100" cy="412200"/>
          </a:xfrm>
          <a:prstGeom prst="rect">
            <a:avLst/>
          </a:prstGeom>
        </p:spPr>
        <p:txBody>
          <a:bodyPr spcFirstLastPara="1" wrap="square" lIns="91425" tIns="91425" rIns="91425" bIns="91425" anchor="ctr" anchorCtr="0">
            <a:noAutofit/>
          </a:bodyPr>
          <a:lstStyle/>
          <a:p>
            <a:pPr marL="0" lvl="0" indent="0" algn="ctr" rtl="0">
              <a:spcBef>
                <a:spcPts val="600"/>
              </a:spcBef>
              <a:spcAft>
                <a:spcPts val="1000"/>
              </a:spcAft>
              <a:buNone/>
            </a:pPr>
            <a:r>
              <a:rPr lang="en" sz="1800">
                <a:solidFill>
                  <a:srgbClr val="3F5378"/>
                </a:solidFill>
              </a:rPr>
              <a:t>And a lot of users</a:t>
            </a:r>
            <a:endParaRPr sz="1800">
              <a:solidFill>
                <a:srgbClr val="3F5378"/>
              </a:solidFill>
            </a:endParaRPr>
          </a:p>
        </p:txBody>
      </p:sp>
      <p:sp>
        <p:nvSpPr>
          <p:cNvPr id="413" name="Google Shape;413;p2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PROCESS IS EASY</a:t>
            </a:r>
            <a:endParaRPr/>
          </a:p>
        </p:txBody>
      </p:sp>
      <p:sp>
        <p:nvSpPr>
          <p:cNvPr id="419" name="Google Shape;419;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420" name="Google Shape;420;p27"/>
          <p:cNvGrpSpPr/>
          <p:nvPr/>
        </p:nvGrpSpPr>
        <p:grpSpPr>
          <a:xfrm rot="10800000">
            <a:off x="836024" y="2296511"/>
            <a:ext cx="2694428" cy="864880"/>
            <a:chOff x="185742" y="1697030"/>
            <a:chExt cx="5165698" cy="1658130"/>
          </a:xfrm>
        </p:grpSpPr>
        <p:sp>
          <p:nvSpPr>
            <p:cNvPr id="421" name="Google Shape;421;p27"/>
            <p:cNvSpPr/>
            <p:nvPr/>
          </p:nvSpPr>
          <p:spPr>
            <a:xfrm rot="10800000" flipH="1">
              <a:off x="1426312" y="1697030"/>
              <a:ext cx="2693400" cy="1243800"/>
            </a:xfrm>
            <a:prstGeom prst="rect">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263248"/>
                  </a:solidFill>
                  <a:latin typeface="Roboto Condensed"/>
                  <a:ea typeface="Roboto Condensed"/>
                  <a:cs typeface="Roboto Condensed"/>
                  <a:sym typeface="Roboto Condensed"/>
                </a:rPr>
                <a:t>first</a:t>
              </a:r>
              <a:endParaRPr sz="2400">
                <a:solidFill>
                  <a:srgbClr val="263248"/>
                </a:solidFill>
                <a:latin typeface="Roboto Condensed"/>
                <a:ea typeface="Roboto Condensed"/>
                <a:cs typeface="Roboto Condensed"/>
                <a:sym typeface="Roboto Condensed"/>
              </a:endParaRPr>
            </a:p>
          </p:txBody>
        </p:sp>
        <p:sp>
          <p:nvSpPr>
            <p:cNvPr id="422" name="Google Shape;422;p27"/>
            <p:cNvSpPr/>
            <p:nvPr/>
          </p:nvSpPr>
          <p:spPr>
            <a:xfrm rot="10800000" flipH="1">
              <a:off x="4107640" y="1697043"/>
              <a:ext cx="1243800" cy="12438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3" name="Google Shape;423;p27"/>
            <p:cNvSpPr/>
            <p:nvPr/>
          </p:nvSpPr>
          <p:spPr>
            <a:xfrm flipH="1">
              <a:off x="185742" y="1697043"/>
              <a:ext cx="1243800" cy="12438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4" name="Google Shape;424;p27"/>
            <p:cNvSpPr/>
            <p:nvPr/>
          </p:nvSpPr>
          <p:spPr>
            <a:xfrm rot="10800000">
              <a:off x="185748" y="2940860"/>
              <a:ext cx="1243800" cy="414300"/>
            </a:xfrm>
            <a:prstGeom prst="triangle">
              <a:avLst>
                <a:gd name="adj" fmla="val 0"/>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grpSp>
      <p:grpSp>
        <p:nvGrpSpPr>
          <p:cNvPr id="425" name="Google Shape;425;p27"/>
          <p:cNvGrpSpPr/>
          <p:nvPr/>
        </p:nvGrpSpPr>
        <p:grpSpPr>
          <a:xfrm rot="10800000">
            <a:off x="3062853" y="2296511"/>
            <a:ext cx="2694428" cy="864880"/>
            <a:chOff x="185742" y="1697030"/>
            <a:chExt cx="5165698" cy="1658130"/>
          </a:xfrm>
        </p:grpSpPr>
        <p:sp>
          <p:nvSpPr>
            <p:cNvPr id="426" name="Google Shape;426;p27"/>
            <p:cNvSpPr/>
            <p:nvPr/>
          </p:nvSpPr>
          <p:spPr>
            <a:xfrm rot="10800000" flipH="1">
              <a:off x="1426312" y="1697030"/>
              <a:ext cx="2693400" cy="1243800"/>
            </a:xfrm>
            <a:prstGeom prst="rect">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263248"/>
                  </a:solidFill>
                  <a:latin typeface="Roboto Condensed"/>
                  <a:ea typeface="Roboto Condensed"/>
                  <a:cs typeface="Roboto Condensed"/>
                  <a:sym typeface="Roboto Condensed"/>
                </a:rPr>
                <a:t>second</a:t>
              </a:r>
              <a:endParaRPr sz="2400">
                <a:solidFill>
                  <a:srgbClr val="263248"/>
                </a:solidFill>
                <a:latin typeface="Roboto Condensed"/>
                <a:ea typeface="Roboto Condensed"/>
                <a:cs typeface="Roboto Condensed"/>
                <a:sym typeface="Roboto Condensed"/>
              </a:endParaRPr>
            </a:p>
          </p:txBody>
        </p:sp>
        <p:sp>
          <p:nvSpPr>
            <p:cNvPr id="427" name="Google Shape;427;p27"/>
            <p:cNvSpPr/>
            <p:nvPr/>
          </p:nvSpPr>
          <p:spPr>
            <a:xfrm rot="10800000" flipH="1">
              <a:off x="4107640" y="1697043"/>
              <a:ext cx="1243800" cy="1243800"/>
            </a:xfrm>
            <a:prstGeom prst="rtTriangle">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8" name="Google Shape;428;p27"/>
            <p:cNvSpPr/>
            <p:nvPr/>
          </p:nvSpPr>
          <p:spPr>
            <a:xfrm flipH="1">
              <a:off x="185742" y="1697043"/>
              <a:ext cx="1243800" cy="1243800"/>
            </a:xfrm>
            <a:prstGeom prst="rtTriangle">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sp>
          <p:nvSpPr>
            <p:cNvPr id="429" name="Google Shape;429;p27"/>
            <p:cNvSpPr/>
            <p:nvPr/>
          </p:nvSpPr>
          <p:spPr>
            <a:xfrm rot="10800000">
              <a:off x="185748" y="2940860"/>
              <a:ext cx="1243800" cy="414300"/>
            </a:xfrm>
            <a:prstGeom prst="triangle">
              <a:avLst>
                <a:gd name="adj" fmla="val 0"/>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263248"/>
                </a:solidFill>
                <a:latin typeface="Roboto Condensed"/>
                <a:ea typeface="Roboto Condensed"/>
                <a:cs typeface="Roboto Condensed"/>
                <a:sym typeface="Roboto Condensed"/>
              </a:endParaRPr>
            </a:p>
          </p:txBody>
        </p:sp>
      </p:grpSp>
      <p:grpSp>
        <p:nvGrpSpPr>
          <p:cNvPr id="430" name="Google Shape;430;p27"/>
          <p:cNvGrpSpPr/>
          <p:nvPr/>
        </p:nvGrpSpPr>
        <p:grpSpPr>
          <a:xfrm rot="10800000">
            <a:off x="5287746" y="2296511"/>
            <a:ext cx="2694428" cy="864880"/>
            <a:chOff x="185742" y="1697030"/>
            <a:chExt cx="5165698" cy="1658130"/>
          </a:xfrm>
        </p:grpSpPr>
        <p:sp>
          <p:nvSpPr>
            <p:cNvPr id="431" name="Google Shape;431;p27"/>
            <p:cNvSpPr/>
            <p:nvPr/>
          </p:nvSpPr>
          <p:spPr>
            <a:xfrm rot="10800000" flipH="1">
              <a:off x="1426312" y="1697030"/>
              <a:ext cx="2693400" cy="1243800"/>
            </a:xfrm>
            <a:prstGeom prst="rect">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Condensed"/>
                  <a:ea typeface="Roboto Condensed"/>
                  <a:cs typeface="Roboto Condensed"/>
                  <a:sym typeface="Roboto Condensed"/>
                </a:rPr>
                <a:t>last</a:t>
              </a:r>
              <a:endParaRPr sz="2400">
                <a:solidFill>
                  <a:srgbClr val="FFFFFF"/>
                </a:solidFill>
                <a:latin typeface="Roboto Condensed"/>
                <a:ea typeface="Roboto Condensed"/>
                <a:cs typeface="Roboto Condensed"/>
                <a:sym typeface="Roboto Condensed"/>
              </a:endParaRPr>
            </a:p>
          </p:txBody>
        </p:sp>
        <p:sp>
          <p:nvSpPr>
            <p:cNvPr id="432" name="Google Shape;432;p27"/>
            <p:cNvSpPr/>
            <p:nvPr/>
          </p:nvSpPr>
          <p:spPr>
            <a:xfrm rot="10800000" flipH="1">
              <a:off x="4107640" y="1697043"/>
              <a:ext cx="1243800" cy="12438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433" name="Google Shape;433;p27"/>
            <p:cNvSpPr/>
            <p:nvPr/>
          </p:nvSpPr>
          <p:spPr>
            <a:xfrm flipH="1">
              <a:off x="185742" y="1697043"/>
              <a:ext cx="1243800" cy="12438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434" name="Google Shape;434;p27"/>
            <p:cNvSpPr/>
            <p:nvPr/>
          </p:nvSpPr>
          <p:spPr>
            <a:xfrm rot="10800000">
              <a:off x="185748" y="2940860"/>
              <a:ext cx="1243800" cy="414300"/>
            </a:xfrm>
            <a:prstGeom prst="triangle">
              <a:avLst>
                <a:gd name="adj" fmla="val 0"/>
              </a:avLst>
            </a:prstGeom>
            <a:solidFill>
              <a:srgbClr val="2632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grpSp>
      <p:grpSp>
        <p:nvGrpSpPr>
          <p:cNvPr id="435" name="Google Shape;435;p27"/>
          <p:cNvGrpSpPr/>
          <p:nvPr/>
        </p:nvGrpSpPr>
        <p:grpSpPr>
          <a:xfrm>
            <a:off x="270943" y="629920"/>
            <a:ext cx="392063" cy="291505"/>
            <a:chOff x="5247525" y="3007275"/>
            <a:chExt cx="517575" cy="384825"/>
          </a:xfrm>
        </p:grpSpPr>
        <p:sp>
          <p:nvSpPr>
            <p:cNvPr id="436" name="Google Shape;436;p2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REVIEW SOME CONCEPTS</a:t>
            </a:r>
            <a:endParaRPr/>
          </a:p>
        </p:txBody>
      </p:sp>
      <p:sp>
        <p:nvSpPr>
          <p:cNvPr id="443" name="Google Shape;443;p28"/>
          <p:cNvSpPr txBox="1">
            <a:spLocks noGrp="1"/>
          </p:cNvSpPr>
          <p:nvPr>
            <p:ph type="body" idx="1"/>
          </p:nvPr>
        </p:nvSpPr>
        <p:spPr>
          <a:xfrm>
            <a:off x="870450"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1000"/>
              </a:spcBef>
              <a:spcAft>
                <a:spcPts val="1000"/>
              </a:spcAft>
              <a:buNone/>
            </a:pPr>
            <a:r>
              <a:rPr lang="en" sz="1200"/>
              <a:t>Is the color of gold, butter and ripe lemons. In the spectrum of visible light, yellow is found between green and orange.</a:t>
            </a:r>
            <a:endParaRPr sz="1200"/>
          </a:p>
        </p:txBody>
      </p:sp>
      <p:sp>
        <p:nvSpPr>
          <p:cNvPr id="444" name="Google Shape;444;p28"/>
          <p:cNvSpPr txBox="1">
            <a:spLocks noGrp="1"/>
          </p:cNvSpPr>
          <p:nvPr>
            <p:ph type="body" idx="2"/>
          </p:nvPr>
        </p:nvSpPr>
        <p:spPr>
          <a:xfrm>
            <a:off x="3233637"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1000"/>
              </a:spcBef>
              <a:spcAft>
                <a:spcPts val="1000"/>
              </a:spcAft>
              <a:buNone/>
            </a:pPr>
            <a:r>
              <a:rPr lang="en" sz="1200"/>
              <a:t>Is the colour of the clear sky and the deep sea. It is located between violet and green on the optical spectrum.</a:t>
            </a:r>
            <a:endParaRPr sz="1200"/>
          </a:p>
        </p:txBody>
      </p:sp>
      <p:sp>
        <p:nvSpPr>
          <p:cNvPr id="445" name="Google Shape;445;p28"/>
          <p:cNvSpPr txBox="1">
            <a:spLocks noGrp="1"/>
          </p:cNvSpPr>
          <p:nvPr>
            <p:ph type="body" idx="3"/>
          </p:nvPr>
        </p:nvSpPr>
        <p:spPr>
          <a:xfrm>
            <a:off x="5540650"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1000"/>
              </a:spcBef>
              <a:spcAft>
                <a:spcPts val="0"/>
              </a:spcAft>
              <a:buNone/>
            </a:pPr>
            <a:r>
              <a:rPr lang="en" sz="1200"/>
              <a:t>Is the color of blood, and because of this it has historically been associated with sacrifice, danger and courage. </a:t>
            </a:r>
            <a:endParaRPr sz="1200"/>
          </a:p>
          <a:p>
            <a:pPr marL="0" lvl="0" indent="0" algn="l" rtl="0">
              <a:spcBef>
                <a:spcPts val="1000"/>
              </a:spcBef>
              <a:spcAft>
                <a:spcPts val="1000"/>
              </a:spcAft>
              <a:buNone/>
            </a:pPr>
            <a:endParaRPr sz="1200"/>
          </a:p>
        </p:txBody>
      </p:sp>
      <p:sp>
        <p:nvSpPr>
          <p:cNvPr id="446" name="Google Shape;446;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447" name="Google Shape;447;p28"/>
          <p:cNvSpPr txBox="1">
            <a:spLocks noGrp="1"/>
          </p:cNvSpPr>
          <p:nvPr>
            <p:ph type="body" idx="1"/>
          </p:nvPr>
        </p:nvSpPr>
        <p:spPr>
          <a:xfrm>
            <a:off x="870450"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1000"/>
              </a:spcBef>
              <a:spcAft>
                <a:spcPts val="1000"/>
              </a:spcAft>
              <a:buNone/>
            </a:pPr>
            <a:r>
              <a:rPr lang="en" sz="1200"/>
              <a:t>Is the color of gold, butter and ripe lemons. In the spectrum of visible light, yellow is found between green and orange.</a:t>
            </a:r>
            <a:endParaRPr sz="1200"/>
          </a:p>
        </p:txBody>
      </p:sp>
      <p:sp>
        <p:nvSpPr>
          <p:cNvPr id="448" name="Google Shape;448;p28"/>
          <p:cNvSpPr txBox="1">
            <a:spLocks noGrp="1"/>
          </p:cNvSpPr>
          <p:nvPr>
            <p:ph type="body" idx="2"/>
          </p:nvPr>
        </p:nvSpPr>
        <p:spPr>
          <a:xfrm>
            <a:off x="3233637"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1000"/>
              </a:spcBef>
              <a:spcAft>
                <a:spcPts val="1000"/>
              </a:spcAft>
              <a:buNone/>
            </a:pPr>
            <a:r>
              <a:rPr lang="en" sz="1200"/>
              <a:t>Is the colour of the clear sky and the deep sea. It is located between violet and green on the optical spectrum.</a:t>
            </a:r>
            <a:endParaRPr sz="1200"/>
          </a:p>
        </p:txBody>
      </p:sp>
      <p:sp>
        <p:nvSpPr>
          <p:cNvPr id="449" name="Google Shape;449;p28"/>
          <p:cNvSpPr txBox="1">
            <a:spLocks noGrp="1"/>
          </p:cNvSpPr>
          <p:nvPr>
            <p:ph type="body" idx="3"/>
          </p:nvPr>
        </p:nvSpPr>
        <p:spPr>
          <a:xfrm>
            <a:off x="5540650"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1000"/>
              </a:spcBef>
              <a:spcAft>
                <a:spcPts val="0"/>
              </a:spcAft>
              <a:buNone/>
            </a:pPr>
            <a:r>
              <a:rPr lang="en" sz="1200"/>
              <a:t>Is the color of blood, and because of this it has historically been associated with sacrifice, danger and courage. </a:t>
            </a:r>
            <a:endParaRPr sz="1200"/>
          </a:p>
          <a:p>
            <a:pPr marL="0" lvl="0" indent="0" algn="l" rtl="0">
              <a:spcBef>
                <a:spcPts val="1000"/>
              </a:spcBef>
              <a:spcAft>
                <a:spcPts val="1000"/>
              </a:spcAft>
              <a:buNone/>
            </a:pPr>
            <a:endParaRPr sz="1200"/>
          </a:p>
        </p:txBody>
      </p:sp>
      <p:grpSp>
        <p:nvGrpSpPr>
          <p:cNvPr id="450" name="Google Shape;450;p28"/>
          <p:cNvGrpSpPr/>
          <p:nvPr/>
        </p:nvGrpSpPr>
        <p:grpSpPr>
          <a:xfrm>
            <a:off x="305070" y="605926"/>
            <a:ext cx="323793" cy="339493"/>
            <a:chOff x="5961125" y="1623900"/>
            <a:chExt cx="427450" cy="448175"/>
          </a:xfrm>
        </p:grpSpPr>
        <p:sp>
          <p:nvSpPr>
            <p:cNvPr id="451" name="Google Shape;451;p2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insert graphs from Excel or Google Sheets</a:t>
            </a:r>
            <a:endParaRPr/>
          </a:p>
        </p:txBody>
      </p:sp>
      <p:sp>
        <p:nvSpPr>
          <p:cNvPr id="463" name="Google Shape;463;p2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64" name="Google Shape;464;p29"/>
          <p:cNvSpPr txBox="1">
            <a:spLocks noGrp="1"/>
          </p:cNvSpPr>
          <p:nvPr>
            <p:ph type="title" idx="4294967295"/>
          </p:nvPr>
        </p:nvSpPr>
        <p:spPr>
          <a:xfrm>
            <a:off x="1942800" y="87775"/>
            <a:ext cx="5258400" cy="7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F5378"/>
                </a:solidFill>
              </a:rPr>
              <a:t>GRAPH TITLE</a:t>
            </a:r>
            <a:endParaRPr>
              <a:solidFill>
                <a:srgbClr val="3F5378"/>
              </a:solidFill>
            </a:endParaRPr>
          </a:p>
        </p:txBody>
      </p:sp>
      <p:cxnSp>
        <p:nvCxnSpPr>
          <p:cNvPr id="465" name="Google Shape;465;p29"/>
          <p:cNvCxnSpPr/>
          <p:nvPr/>
        </p:nvCxnSpPr>
        <p:spPr>
          <a:xfrm>
            <a:off x="952500" y="10747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66" name="Google Shape;466;p29"/>
          <p:cNvCxnSpPr/>
          <p:nvPr/>
        </p:nvCxnSpPr>
        <p:spPr>
          <a:xfrm>
            <a:off x="952500" y="17841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67" name="Google Shape;467;p29"/>
          <p:cNvCxnSpPr/>
          <p:nvPr/>
        </p:nvCxnSpPr>
        <p:spPr>
          <a:xfrm>
            <a:off x="952500" y="24936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68" name="Google Shape;468;p29"/>
          <p:cNvCxnSpPr/>
          <p:nvPr/>
        </p:nvCxnSpPr>
        <p:spPr>
          <a:xfrm>
            <a:off x="952500" y="32031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69" name="Google Shape;469;p29"/>
          <p:cNvCxnSpPr/>
          <p:nvPr/>
        </p:nvCxnSpPr>
        <p:spPr>
          <a:xfrm>
            <a:off x="952500" y="3934526"/>
            <a:ext cx="7239000" cy="0"/>
          </a:xfrm>
          <a:prstGeom prst="straightConnector1">
            <a:avLst/>
          </a:prstGeom>
          <a:noFill/>
          <a:ln w="9525" cap="flat" cmpd="sng">
            <a:solidFill>
              <a:schemeClr val="lt2"/>
            </a:solidFill>
            <a:prstDash val="solid"/>
            <a:round/>
            <a:headEnd type="none" w="med" len="med"/>
            <a:tailEnd type="none" w="med" len="med"/>
          </a:ln>
        </p:spPr>
      </p:cxnSp>
      <p:sp>
        <p:nvSpPr>
          <p:cNvPr id="470" name="Google Shape;470;p29"/>
          <p:cNvSpPr txBox="1"/>
          <p:nvPr/>
        </p:nvSpPr>
        <p:spPr>
          <a:xfrm>
            <a:off x="952500" y="9159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4000</a:t>
            </a:r>
            <a:endParaRPr sz="1000">
              <a:solidFill>
                <a:schemeClr val="dk2"/>
              </a:solidFill>
              <a:latin typeface="Roboto Condensed"/>
              <a:ea typeface="Roboto Condensed"/>
              <a:cs typeface="Roboto Condensed"/>
              <a:sym typeface="Roboto Condensed"/>
            </a:endParaRPr>
          </a:p>
          <a:p>
            <a:pPr marL="0" marR="0" lvl="0" indent="0" algn="r" rtl="0">
              <a:lnSpc>
                <a:spcPct val="100000"/>
              </a:lnSpc>
              <a:spcBef>
                <a:spcPts val="4400"/>
              </a:spcBef>
              <a:spcAft>
                <a:spcPts val="0"/>
              </a:spcAft>
              <a:buNone/>
            </a:pPr>
            <a:r>
              <a:rPr lang="en" sz="1000">
                <a:solidFill>
                  <a:schemeClr val="dk2"/>
                </a:solidFill>
                <a:latin typeface="Roboto Condensed"/>
                <a:ea typeface="Roboto Condensed"/>
                <a:cs typeface="Roboto Condensed"/>
                <a:sym typeface="Roboto Condensed"/>
              </a:rPr>
              <a:t>3000</a:t>
            </a:r>
            <a:endParaRPr sz="1000">
              <a:solidFill>
                <a:schemeClr val="dk2"/>
              </a:solidFill>
              <a:latin typeface="Roboto Condensed"/>
              <a:ea typeface="Roboto Condensed"/>
              <a:cs typeface="Roboto Condensed"/>
              <a:sym typeface="Roboto Condensed"/>
            </a:endParaRPr>
          </a:p>
          <a:p>
            <a:pPr marL="0" marR="0" lvl="0" indent="0" algn="r" rtl="0">
              <a:lnSpc>
                <a:spcPct val="100000"/>
              </a:lnSpc>
              <a:spcBef>
                <a:spcPts val="4400"/>
              </a:spcBef>
              <a:spcAft>
                <a:spcPts val="0"/>
              </a:spcAft>
              <a:buNone/>
            </a:pPr>
            <a:r>
              <a:rPr lang="en" sz="1000">
                <a:solidFill>
                  <a:schemeClr val="dk2"/>
                </a:solidFill>
                <a:latin typeface="Roboto Condensed"/>
                <a:ea typeface="Roboto Condensed"/>
                <a:cs typeface="Roboto Condensed"/>
                <a:sym typeface="Roboto Condensed"/>
              </a:rPr>
              <a:t>2000</a:t>
            </a:r>
            <a:endParaRPr sz="1000">
              <a:solidFill>
                <a:schemeClr val="dk2"/>
              </a:solidFill>
              <a:latin typeface="Roboto Condensed"/>
              <a:ea typeface="Roboto Condensed"/>
              <a:cs typeface="Roboto Condensed"/>
              <a:sym typeface="Roboto Condensed"/>
            </a:endParaRPr>
          </a:p>
          <a:p>
            <a:pPr marL="0" marR="0" lvl="0" indent="0" algn="r" rtl="0">
              <a:lnSpc>
                <a:spcPct val="100000"/>
              </a:lnSpc>
              <a:spcBef>
                <a:spcPts val="4400"/>
              </a:spcBef>
              <a:spcAft>
                <a:spcPts val="0"/>
              </a:spcAft>
              <a:buNone/>
            </a:pPr>
            <a:r>
              <a:rPr lang="en" sz="1000">
                <a:solidFill>
                  <a:schemeClr val="dk2"/>
                </a:solidFill>
                <a:latin typeface="Roboto Condensed"/>
                <a:ea typeface="Roboto Condensed"/>
                <a:cs typeface="Roboto Condensed"/>
                <a:sym typeface="Roboto Condensed"/>
              </a:rPr>
              <a:t>1000</a:t>
            </a:r>
            <a:endParaRPr sz="1000">
              <a:solidFill>
                <a:schemeClr val="dk2"/>
              </a:solidFill>
              <a:latin typeface="Roboto Condensed"/>
              <a:ea typeface="Roboto Condensed"/>
              <a:cs typeface="Roboto Condensed"/>
              <a:sym typeface="Roboto Condensed"/>
            </a:endParaRPr>
          </a:p>
          <a:p>
            <a:pPr marL="0" marR="0" lvl="0" indent="0" algn="r" rtl="0">
              <a:lnSpc>
                <a:spcPct val="100000"/>
              </a:lnSpc>
              <a:spcBef>
                <a:spcPts val="4400"/>
              </a:spcBef>
              <a:spcAft>
                <a:spcPts val="4400"/>
              </a:spcAft>
              <a:buNone/>
            </a:pPr>
            <a:r>
              <a:rPr lang="en" sz="1000">
                <a:solidFill>
                  <a:schemeClr val="dk2"/>
                </a:solidFill>
                <a:latin typeface="Roboto Condensed"/>
                <a:ea typeface="Roboto Condensed"/>
                <a:cs typeface="Roboto Condensed"/>
                <a:sym typeface="Roboto Condensed"/>
              </a:rPr>
              <a:t>0</a:t>
            </a:r>
            <a:endParaRPr sz="1000">
              <a:solidFill>
                <a:schemeClr val="dk2"/>
              </a:solidFill>
              <a:latin typeface="Roboto Condensed"/>
              <a:ea typeface="Roboto Condensed"/>
              <a:cs typeface="Roboto Condensed"/>
              <a:sym typeface="Roboto Condensed"/>
            </a:endParaRPr>
          </a:p>
        </p:txBody>
      </p:sp>
      <p:sp>
        <p:nvSpPr>
          <p:cNvPr id="471" name="Google Shape;471;p29"/>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887026" y="1986874"/>
            <a:ext cx="233700" cy="194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3640031" y="2096344"/>
            <a:ext cx="233700" cy="183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393035" y="1074577"/>
            <a:ext cx="233700" cy="286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7146040" y="1293620"/>
            <a:ext cx="233700" cy="26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88" name="Google Shape;488;p30"/>
          <p:cNvSpPr txBox="1">
            <a:spLocks noGrp="1"/>
          </p:cNvSpPr>
          <p:nvPr>
            <p:ph type="body" idx="4294967295"/>
          </p:nvPr>
        </p:nvSpPr>
        <p:spPr>
          <a:xfrm>
            <a:off x="1036275" y="1221600"/>
            <a:ext cx="2811600" cy="27003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b="1">
                <a:solidFill>
                  <a:srgbClr val="FF9800"/>
                </a:solidFill>
              </a:rPr>
              <a:t>MOBILE PROJECT</a:t>
            </a:r>
            <a:endParaRPr b="1">
              <a:solidFill>
                <a:srgbClr val="FF9800"/>
              </a:solidFill>
            </a:endParaRPr>
          </a:p>
          <a:p>
            <a:pPr marL="0" lvl="0" indent="0" algn="l" rtl="0">
              <a:spcBef>
                <a:spcPts val="1000"/>
              </a:spcBef>
              <a:spcAft>
                <a:spcPts val="1000"/>
              </a:spcAft>
              <a:buNone/>
            </a:pPr>
            <a:r>
              <a:rPr lang="en" sz="2000"/>
              <a:t>Show and explain your web, app or software projects using these gadget templates.</a:t>
            </a:r>
            <a:endParaRPr sz="2000"/>
          </a:p>
        </p:txBody>
      </p:sp>
      <p:grpSp>
        <p:nvGrpSpPr>
          <p:cNvPr id="489" name="Google Shape;489;p30"/>
          <p:cNvGrpSpPr/>
          <p:nvPr/>
        </p:nvGrpSpPr>
        <p:grpSpPr>
          <a:xfrm>
            <a:off x="4319175" y="306872"/>
            <a:ext cx="2119546" cy="4396359"/>
            <a:chOff x="2547150" y="238125"/>
            <a:chExt cx="2525675" cy="5238750"/>
          </a:xfrm>
        </p:grpSpPr>
        <p:sp>
          <p:nvSpPr>
            <p:cNvPr id="490" name="Google Shape;490;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4" name="Google Shape;494;p30"/>
          <p:cNvPicPr preferRelativeResize="0"/>
          <p:nvPr/>
        </p:nvPicPr>
        <p:blipFill rotWithShape="1">
          <a:blip r:embed="rId3">
            <a:alphaModFix/>
          </a:blip>
          <a:srcRect b="23786"/>
          <a:stretch/>
        </p:blipFill>
        <p:spPr>
          <a:xfrm>
            <a:off x="4365500" y="689387"/>
            <a:ext cx="2025525" cy="3631750"/>
          </a:xfrm>
          <a:prstGeom prst="rect">
            <a:avLst/>
          </a:prstGeom>
          <a:noFill/>
          <a:ln w="9525" cap="flat" cmpd="sng">
            <a:solidFill>
              <a:schemeClr val="accent3"/>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500" name="Google Shape;500;p31"/>
          <p:cNvSpPr txBox="1">
            <a:spLocks noGrp="1"/>
          </p:cNvSpPr>
          <p:nvPr>
            <p:ph type="body" idx="4294967295"/>
          </p:nvPr>
        </p:nvSpPr>
        <p:spPr>
          <a:xfrm>
            <a:off x="1036275" y="1221600"/>
            <a:ext cx="2811600" cy="27003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b="1">
                <a:solidFill>
                  <a:srgbClr val="FF9800"/>
                </a:solidFill>
              </a:rPr>
              <a:t>TABLET PROJECT</a:t>
            </a:r>
            <a:endParaRPr b="1">
              <a:solidFill>
                <a:srgbClr val="FF9800"/>
              </a:solidFill>
            </a:endParaRPr>
          </a:p>
          <a:p>
            <a:pPr marL="0" lvl="0" indent="0" algn="l" rtl="0">
              <a:spcBef>
                <a:spcPts val="1000"/>
              </a:spcBef>
              <a:spcAft>
                <a:spcPts val="1000"/>
              </a:spcAft>
              <a:buNone/>
            </a:pPr>
            <a:r>
              <a:rPr lang="en" sz="2000"/>
              <a:t>Show and explain your web, app or software projects using these gadget templates.</a:t>
            </a:r>
            <a:endParaRPr sz="2000"/>
          </a:p>
        </p:txBody>
      </p:sp>
      <p:grpSp>
        <p:nvGrpSpPr>
          <p:cNvPr id="501" name="Google Shape;501;p31"/>
          <p:cNvGrpSpPr/>
          <p:nvPr/>
        </p:nvGrpSpPr>
        <p:grpSpPr>
          <a:xfrm>
            <a:off x="4157777" y="460534"/>
            <a:ext cx="2736410" cy="4222433"/>
            <a:chOff x="2112475" y="238125"/>
            <a:chExt cx="3395050" cy="5238750"/>
          </a:xfrm>
        </p:grpSpPr>
        <p:sp>
          <p:nvSpPr>
            <p:cNvPr id="502" name="Google Shape;502;p3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6" name="Google Shape;506;p31"/>
          <p:cNvPicPr preferRelativeResize="0"/>
          <p:nvPr/>
        </p:nvPicPr>
        <p:blipFill>
          <a:blip r:embed="rId3">
            <a:alphaModFix/>
          </a:blip>
          <a:stretch>
            <a:fillRect/>
          </a:stretch>
        </p:blipFill>
        <p:spPr>
          <a:xfrm>
            <a:off x="4225363" y="834263"/>
            <a:ext cx="2597800" cy="3463726"/>
          </a:xfrm>
          <a:prstGeom prst="rect">
            <a:avLst/>
          </a:prstGeom>
          <a:noFill/>
          <a:ln w="9525" cap="flat" cmpd="sng">
            <a:solidFill>
              <a:schemeClr val="accent3"/>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512" name="Google Shape;512;p32"/>
          <p:cNvSpPr txBox="1">
            <a:spLocks noGrp="1"/>
          </p:cNvSpPr>
          <p:nvPr>
            <p:ph type="body" idx="4294967295"/>
          </p:nvPr>
        </p:nvSpPr>
        <p:spPr>
          <a:xfrm>
            <a:off x="1036275" y="1221600"/>
            <a:ext cx="2811600" cy="27003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b="1">
                <a:solidFill>
                  <a:srgbClr val="FF9800"/>
                </a:solidFill>
              </a:rPr>
              <a:t>DESKTOP PROJECT</a:t>
            </a:r>
            <a:endParaRPr b="1">
              <a:solidFill>
                <a:srgbClr val="FF9800"/>
              </a:solidFill>
            </a:endParaRPr>
          </a:p>
          <a:p>
            <a:pPr marL="0" lvl="0" indent="0" algn="l" rtl="0">
              <a:spcBef>
                <a:spcPts val="1000"/>
              </a:spcBef>
              <a:spcAft>
                <a:spcPts val="1000"/>
              </a:spcAft>
              <a:buNone/>
            </a:pPr>
            <a:r>
              <a:rPr lang="en" sz="2000"/>
              <a:t>Show and explain your web, app or software projects using these gadget templates.</a:t>
            </a:r>
            <a:endParaRPr sz="2000"/>
          </a:p>
        </p:txBody>
      </p:sp>
      <p:grpSp>
        <p:nvGrpSpPr>
          <p:cNvPr id="513" name="Google Shape;513;p32"/>
          <p:cNvGrpSpPr/>
          <p:nvPr/>
        </p:nvGrpSpPr>
        <p:grpSpPr>
          <a:xfrm>
            <a:off x="3704899" y="1241142"/>
            <a:ext cx="4542205" cy="2661224"/>
            <a:chOff x="1177450" y="241631"/>
            <a:chExt cx="6173152" cy="3616776"/>
          </a:xfrm>
        </p:grpSpPr>
        <p:sp>
          <p:nvSpPr>
            <p:cNvPr id="514" name="Google Shape;514;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18" name="Google Shape;518;p32"/>
          <p:cNvPicPr preferRelativeResize="0"/>
          <p:nvPr/>
        </p:nvPicPr>
        <p:blipFill rotWithShape="1">
          <a:blip r:embed="rId3">
            <a:alphaModFix/>
          </a:blip>
          <a:srcRect b="6620"/>
          <a:stretch/>
        </p:blipFill>
        <p:spPr>
          <a:xfrm>
            <a:off x="4212075" y="1387863"/>
            <a:ext cx="3530550" cy="2242675"/>
          </a:xfrm>
          <a:prstGeom prst="rect">
            <a:avLst/>
          </a:prstGeom>
          <a:noFill/>
          <a:ln w="9525" cap="flat" cmpd="sng">
            <a:solidFill>
              <a:schemeClr val="accent3"/>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524" name="Google Shape;524;p3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accent5"/>
                </a:solidFill>
              </a:rPr>
              <a:t>THANKS!</a:t>
            </a:r>
            <a:endParaRPr sz="6000">
              <a:solidFill>
                <a:schemeClr val="accent5"/>
              </a:solidFill>
            </a:endParaRPr>
          </a:p>
        </p:txBody>
      </p:sp>
      <p:sp>
        <p:nvSpPr>
          <p:cNvPr id="525" name="Google Shape;525;p3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Any questions?</a:t>
            </a:r>
            <a:endParaRPr sz="2000" b="1"/>
          </a:p>
          <a:p>
            <a:pPr marL="0" lvl="0" indent="0" algn="ctr" rtl="0">
              <a:spcBef>
                <a:spcPts val="0"/>
              </a:spcBef>
              <a:spcAft>
                <a:spcPts val="0"/>
              </a:spcAft>
              <a:buClr>
                <a:schemeClr val="dk1"/>
              </a:buClr>
              <a:buSzPts val="1100"/>
              <a:buFont typeface="Arial"/>
              <a:buNone/>
            </a:pPr>
            <a:r>
              <a:rPr lang="en" sz="2000"/>
              <a:t>You can find me at</a:t>
            </a:r>
            <a:endParaRPr sz="2000"/>
          </a:p>
          <a:p>
            <a:pPr marL="0" lvl="0" indent="0" algn="ctr" rtl="0">
              <a:spcBef>
                <a:spcPts val="0"/>
              </a:spcBef>
              <a:spcAft>
                <a:spcPts val="0"/>
              </a:spcAft>
              <a:buClr>
                <a:schemeClr val="dk1"/>
              </a:buClr>
              <a:buSzPts val="1100"/>
              <a:buFont typeface="Arial"/>
              <a:buNone/>
            </a:pPr>
            <a:r>
              <a:rPr lang="en" sz="2000"/>
              <a:t>@username &amp; user@mail.me</a:t>
            </a:r>
            <a:endParaRPr sz="2000" b="1"/>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4"/>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CREDITS</a:t>
            </a:r>
            <a:endParaRPr/>
          </a:p>
        </p:txBody>
      </p:sp>
      <p:sp>
        <p:nvSpPr>
          <p:cNvPr id="534" name="Google Shape;534;p34"/>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1000"/>
              </a:spcBef>
              <a:spcAft>
                <a:spcPts val="0"/>
              </a:spcAft>
              <a:buSzPts val="2400"/>
              <a:buChar char="▰"/>
            </a:pPr>
            <a:r>
              <a:rPr lang="en" sz="2400"/>
              <a:t>Presentation template by </a:t>
            </a:r>
            <a:r>
              <a:rPr lang="en" sz="2400" u="sng">
                <a:solidFill>
                  <a:srgbClr val="3F5378"/>
                </a:solidFill>
                <a:hlinkClick r:id="rId3">
                  <a:extLst>
                    <a:ext uri="{A12FA001-AC4F-418D-AE19-62706E023703}">
                      <ahyp:hlinkClr xmlns:ahyp="http://schemas.microsoft.com/office/drawing/2018/hyperlinkcolor" val="tx"/>
                    </a:ext>
                  </a:extLst>
                </a:hlinkClick>
              </a:rPr>
              <a:t>SlidesCarnival</a:t>
            </a:r>
            <a:endParaRPr sz="2400">
              <a:solidFill>
                <a:srgbClr val="3F5378"/>
              </a:solidFill>
            </a:endParaRPr>
          </a:p>
          <a:p>
            <a:pPr marL="457200" lvl="0" indent="-381000" algn="l" rtl="0">
              <a:lnSpc>
                <a:spcPct val="115000"/>
              </a:lnSpc>
              <a:spcBef>
                <a:spcPts val="0"/>
              </a:spcBef>
              <a:spcAft>
                <a:spcPts val="0"/>
              </a:spcAft>
              <a:buSzPts val="2400"/>
              <a:buChar char="▰"/>
            </a:pPr>
            <a:r>
              <a:rPr lang="en" sz="2400"/>
              <a:t>Photographs by </a:t>
            </a:r>
            <a:r>
              <a:rPr lang="en" u="sng">
                <a:solidFill>
                  <a:srgbClr val="3F5378"/>
                </a:solidFill>
                <a:hlinkClick r:id="rId4">
                  <a:extLst>
                    <a:ext uri="{A12FA001-AC4F-418D-AE19-62706E023703}">
                      <ahyp:hlinkClr xmlns:ahyp="http://schemas.microsoft.com/office/drawing/2018/hyperlinkcolor" val="tx"/>
                    </a:ext>
                  </a:extLst>
                </a:hlinkClick>
              </a:rPr>
              <a:t>Startup Stock Photos</a:t>
            </a:r>
            <a:endParaRPr sz="2400">
              <a:solidFill>
                <a:srgbClr val="3F5378"/>
              </a:solidFill>
            </a:endParaRPr>
          </a:p>
        </p:txBody>
      </p:sp>
      <p:sp>
        <p:nvSpPr>
          <p:cNvPr id="535" name="Google Shape;535;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536" name="Google Shape;536;p34"/>
          <p:cNvSpPr/>
          <p:nvPr/>
        </p:nvSpPr>
        <p:spPr>
          <a:xfrm>
            <a:off x="309226" y="634068"/>
            <a:ext cx="315499" cy="283210"/>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Relational Model</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roup 53">
            <a:extLst>
              <a:ext uri="{FF2B5EF4-FFF2-40B4-BE49-F238E27FC236}">
                <a16:creationId xmlns:a16="http://schemas.microsoft.com/office/drawing/2014/main" id="{B94788A4-8C48-B244-84F2-419BE52DAD9E}"/>
              </a:ext>
            </a:extLst>
          </p:cNvPr>
          <p:cNvGrpSpPr/>
          <p:nvPr/>
        </p:nvGrpSpPr>
        <p:grpSpPr>
          <a:xfrm>
            <a:off x="273216" y="1513913"/>
            <a:ext cx="8377803" cy="3425707"/>
            <a:chOff x="273216" y="1513913"/>
            <a:chExt cx="8377803" cy="3425707"/>
          </a:xfrm>
        </p:grpSpPr>
        <p:sp>
          <p:nvSpPr>
            <p:cNvPr id="26" name="Content Placeholder 2">
              <a:extLst>
                <a:ext uri="{FF2B5EF4-FFF2-40B4-BE49-F238E27FC236}">
                  <a16:creationId xmlns:a16="http://schemas.microsoft.com/office/drawing/2014/main" id="{F3F8F3F3-FFFC-1B4B-B6B6-13DF108ADE06}"/>
                </a:ext>
              </a:extLst>
            </p:cNvPr>
            <p:cNvSpPr txBox="1">
              <a:spLocks/>
            </p:cNvSpPr>
            <p:nvPr/>
          </p:nvSpPr>
          <p:spPr>
            <a:xfrm>
              <a:off x="273216" y="1513913"/>
              <a:ext cx="8377803" cy="3425707"/>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buFont typeface="Roboto Condensed Light"/>
                <a:buNone/>
              </a:pPr>
              <a:r>
                <a:rPr lang="en-GB" sz="1200" b="1" dirty="0">
                  <a:latin typeface="Roboto Mono Light" pitchFamily="49" charset="0"/>
                  <a:ea typeface="Roboto Mono Light" pitchFamily="49" charset="0"/>
                </a:rPr>
                <a:t> access</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a:t>
              </a:r>
              <a:r>
                <a:rPr lang="en-GB" sz="1200" i="1" dirty="0">
                  <a:latin typeface="Roboto Mono Light" pitchFamily="49" charset="0"/>
                  <a:ea typeface="Roboto Mono Light" pitchFamily="49" charset="0"/>
                </a:rPr>
                <a:t>user</a:t>
              </a:r>
              <a:r>
                <a:rPr lang="en-GB" sz="1200" dirty="0">
                  <a:latin typeface="Roboto Mono Light" pitchFamily="49" charset="0"/>
                  <a:ea typeface="Roboto Mono Light" pitchFamily="49" charset="0"/>
                </a:rPr>
                <a:t>, at)			</a:t>
              </a:r>
              <a:r>
                <a:rPr lang="en-GB" sz="1200" b="1" dirty="0" err="1">
                  <a:solidFill>
                    <a:prstClr val="black"/>
                  </a:solidFill>
                  <a:latin typeface="Roboto Mono Light" pitchFamily="49" charset="0"/>
                  <a:ea typeface="Roboto Mono Light" pitchFamily="49" charset="0"/>
                </a:rPr>
                <a:t>offensive_words</a:t>
              </a:r>
              <a:r>
                <a:rPr lang="en-GB" sz="1200" dirty="0">
                  <a:solidFill>
                    <a:prstClr val="black"/>
                  </a:solidFill>
                  <a:latin typeface="Roboto Mono Light" pitchFamily="49" charset="0"/>
                  <a:ea typeface="Roboto Mono Light" pitchFamily="49" charset="0"/>
                </a:rPr>
                <a:t>(</a:t>
              </a:r>
              <a:r>
                <a:rPr lang="en-GB" sz="1200" u="sng" dirty="0">
                  <a:solidFill>
                    <a:prstClr val="black"/>
                  </a:solidFill>
                  <a:latin typeface="Roboto Mono Light" pitchFamily="49" charset="0"/>
                  <a:ea typeface="Roboto Mono Light" pitchFamily="49" charset="0"/>
                </a:rPr>
                <a:t>word</a:t>
              </a:r>
              <a:r>
                <a:rPr lang="en-GB" sz="1200" dirty="0">
                  <a:solidFill>
                    <a:prstClr val="black"/>
                  </a:solidFill>
                  <a:latin typeface="Roboto Mono Light" pitchFamily="49" charset="0"/>
                  <a:ea typeface="Roboto Mono Light" pitchFamily="49" charset="0"/>
                </a:rPr>
                <a:t>)</a:t>
              </a:r>
              <a:endParaRPr lang="en-GB" sz="1200" dirty="0">
                <a:latin typeface="Roboto Mono Light" pitchFamily="49" charset="0"/>
                <a:ea typeface="Roboto Mono Light" pitchFamily="49" charset="0"/>
              </a:endParaRP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dirty="0">
                  <a:latin typeface="Roboto Mono Light" pitchFamily="49" charset="0"/>
                  <a:ea typeface="Roboto Mono Light" pitchFamily="49" charset="0"/>
                </a:rPr>
                <a:t>        </a:t>
              </a:r>
              <a:r>
                <a:rPr lang="en-GB" sz="1200" b="1" dirty="0">
                  <a:latin typeface="Roboto Mono Light" pitchFamily="49" charset="0"/>
                  <a:ea typeface="Roboto Mono Light" pitchFamily="49" charset="0"/>
                </a:rPr>
                <a:t>user</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username, password, email, </a:t>
              </a:r>
              <a:r>
                <a:rPr lang="en-GB" sz="1200" dirty="0" err="1">
                  <a:latin typeface="Roboto Mono Light" pitchFamily="49" charset="0"/>
                  <a:ea typeface="Roboto Mono Light" pitchFamily="49" charset="0"/>
                </a:rPr>
                <a:t>isAdmin</a:t>
              </a:r>
              <a:r>
                <a:rPr lang="en-GB" sz="1200" dirty="0">
                  <a:latin typeface="Roboto Mono Light" pitchFamily="49" charset="0"/>
                  <a:ea typeface="Roboto Mono Light" pitchFamily="49" charset="0"/>
                </a:rPr>
                <a:t>, </a:t>
              </a:r>
              <a:r>
                <a:rPr lang="en-GB" sz="1200" dirty="0" err="1">
                  <a:latin typeface="Roboto Mono Light" pitchFamily="49" charset="0"/>
                  <a:ea typeface="Roboto Mono Light" pitchFamily="49" charset="0"/>
                </a:rPr>
                <a:t>isBlocked</a:t>
              </a:r>
              <a:r>
                <a:rPr lang="en-GB" sz="1200" dirty="0">
                  <a:latin typeface="Roboto Mono Light" pitchFamily="49" charset="0"/>
                  <a:ea typeface="Roboto Mono Light" pitchFamily="49" charset="0"/>
                </a:rPr>
                <a:t>, points)</a:t>
              </a: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dirty="0">
                  <a:latin typeface="Roboto Mono Light" pitchFamily="49" charset="0"/>
                  <a:ea typeface="Roboto Mono Light" pitchFamily="49" charset="0"/>
                </a:rPr>
                <a:t>	              </a:t>
              </a:r>
              <a:r>
                <a:rPr lang="en-GB" sz="1200" b="1" dirty="0" err="1">
                  <a:latin typeface="Roboto Mono Light" pitchFamily="49" charset="0"/>
                  <a:ea typeface="Roboto Mono Light" pitchFamily="49" charset="0"/>
                </a:rPr>
                <a:t>deleted_reviews</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a:t>
              </a:r>
              <a:r>
                <a:rPr lang="en-GB" sz="1200" i="1" dirty="0" err="1">
                  <a:latin typeface="Roboto Mono Light" pitchFamily="49" charset="0"/>
                  <a:ea typeface="Roboto Mono Light" pitchFamily="49" charset="0"/>
                </a:rPr>
                <a:t>user_id</a:t>
              </a:r>
              <a:r>
                <a:rPr lang="en-GB" sz="1200" dirty="0">
                  <a:latin typeface="Roboto Mono Light" pitchFamily="49" charset="0"/>
                  <a:ea typeface="Roboto Mono Light" pitchFamily="49" charset="0"/>
                </a:rPr>
                <a:t>, </a:t>
              </a:r>
              <a:r>
                <a:rPr lang="en-GB" sz="1200" dirty="0" err="1">
                  <a:latin typeface="Roboto Mono Light" pitchFamily="49" charset="0"/>
                  <a:ea typeface="Roboto Mono Light" pitchFamily="49" charset="0"/>
                </a:rPr>
                <a:t>product_id</a:t>
              </a:r>
              <a:r>
                <a:rPr lang="en-GB" sz="1200" dirty="0">
                  <a:latin typeface="Roboto Mono Light" pitchFamily="49" charset="0"/>
                  <a:ea typeface="Roboto Mono Light" pitchFamily="49" charset="0"/>
                </a:rPr>
                <a:t>)</a:t>
              </a: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b="1" dirty="0">
                  <a:latin typeface="Roboto Mono Light" pitchFamily="49" charset="0"/>
                  <a:ea typeface="Roboto Mono Light" pitchFamily="49" charset="0"/>
                </a:rPr>
                <a:t> review</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a:t>
              </a:r>
              <a:r>
                <a:rPr lang="en-GB" sz="1200" i="1" dirty="0">
                  <a:latin typeface="Roboto Mono Light" pitchFamily="49" charset="0"/>
                  <a:ea typeface="Roboto Mono Light" pitchFamily="49" charset="0"/>
                </a:rPr>
                <a:t>user</a:t>
              </a:r>
              <a:r>
                <a:rPr lang="en-GB" sz="1200" dirty="0">
                  <a:latin typeface="Roboto Mono Light" pitchFamily="49" charset="0"/>
                  <a:ea typeface="Roboto Mono Light" pitchFamily="49" charset="0"/>
                </a:rPr>
                <a:t>, age, sex, level, points, product)</a:t>
              </a: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dirty="0">
                  <a:latin typeface="Roboto Mono Light" pitchFamily="49" charset="0"/>
                  <a:ea typeface="Roboto Mono Light" pitchFamily="49" charset="0"/>
                </a:rPr>
                <a:t>				         </a:t>
              </a:r>
              <a:r>
                <a:rPr lang="en-GB" sz="1200" b="1" dirty="0">
                  <a:latin typeface="Roboto Mono Light" pitchFamily="49" charset="0"/>
                  <a:ea typeface="Roboto Mono Light" pitchFamily="49" charset="0"/>
                </a:rPr>
                <a:t>product</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name, date, image)</a:t>
              </a: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dirty="0">
                  <a:latin typeface="Roboto Mono Light" pitchFamily="49" charset="0"/>
                  <a:ea typeface="Roboto Mono Light" pitchFamily="49" charset="0"/>
                </a:rPr>
                <a:t>	       </a:t>
              </a:r>
              <a:r>
                <a:rPr lang="en-GB" sz="1200" b="1" dirty="0" err="1">
                  <a:latin typeface="Roboto Mono Light" pitchFamily="49" charset="0"/>
                  <a:ea typeface="Roboto Mono Light" pitchFamily="49" charset="0"/>
                </a:rPr>
                <a:t>Mquestion</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text, product)</a:t>
              </a:r>
            </a:p>
            <a:p>
              <a:pPr marL="0" indent="0">
                <a:buFont typeface="Roboto Condensed Light"/>
                <a:buNone/>
              </a:pPr>
              <a:endParaRPr lang="en-GB" sz="1200" dirty="0">
                <a:latin typeface="Roboto Mono Light" pitchFamily="49" charset="0"/>
                <a:ea typeface="Roboto Mono Light" pitchFamily="49" charset="0"/>
              </a:endParaRPr>
            </a:p>
            <a:p>
              <a:pPr marL="0" indent="0">
                <a:buFont typeface="Roboto Condensed Light"/>
                <a:buNone/>
              </a:pPr>
              <a:r>
                <a:rPr lang="en-GB" sz="1200" b="1" dirty="0">
                  <a:latin typeface="Roboto Mono Light" pitchFamily="49" charset="0"/>
                  <a:ea typeface="Roboto Mono Light" pitchFamily="49" charset="0"/>
                </a:rPr>
                <a:t> </a:t>
              </a:r>
              <a:r>
                <a:rPr lang="en-GB" sz="1200" b="1" dirty="0" err="1">
                  <a:latin typeface="Roboto Mono Light" pitchFamily="49" charset="0"/>
                  <a:ea typeface="Roboto Mono Light" pitchFamily="49" charset="0"/>
                </a:rPr>
                <a:t>Manswer</a:t>
              </a:r>
              <a:r>
                <a:rPr lang="en-GB" sz="1200" dirty="0">
                  <a:latin typeface="Roboto Mono Light" pitchFamily="49" charset="0"/>
                  <a:ea typeface="Roboto Mono Light" pitchFamily="49" charset="0"/>
                </a:rPr>
                <a:t>(</a:t>
              </a:r>
              <a:r>
                <a:rPr lang="en-GB" sz="1200" u="sng" dirty="0">
                  <a:latin typeface="Roboto Mono Light" pitchFamily="49" charset="0"/>
                  <a:ea typeface="Roboto Mono Light" pitchFamily="49" charset="0"/>
                </a:rPr>
                <a:t>id</a:t>
              </a:r>
              <a:r>
                <a:rPr lang="en-GB" sz="1200" dirty="0">
                  <a:latin typeface="Roboto Mono Light" pitchFamily="49" charset="0"/>
                  <a:ea typeface="Roboto Mono Light" pitchFamily="49" charset="0"/>
                </a:rPr>
                <a:t>, review, question, text)</a:t>
              </a:r>
            </a:p>
          </p:txBody>
        </p:sp>
        <p:cxnSp>
          <p:nvCxnSpPr>
            <p:cNvPr id="25" name="Connettore 2 13">
              <a:extLst>
                <a:ext uri="{FF2B5EF4-FFF2-40B4-BE49-F238E27FC236}">
                  <a16:creationId xmlns:a16="http://schemas.microsoft.com/office/drawing/2014/main" id="{35447CC9-0AB1-C44D-8488-B27A4313AE74}"/>
                </a:ext>
              </a:extLst>
            </p:cNvPr>
            <p:cNvCxnSpPr>
              <a:cxnSpLocks/>
            </p:cNvCxnSpPr>
            <p:nvPr/>
          </p:nvCxnSpPr>
          <p:spPr>
            <a:xfrm>
              <a:off x="1647246" y="1940472"/>
              <a:ext cx="0" cy="246137"/>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ttore 2 13">
              <a:extLst>
                <a:ext uri="{FF2B5EF4-FFF2-40B4-BE49-F238E27FC236}">
                  <a16:creationId xmlns:a16="http://schemas.microsoft.com/office/drawing/2014/main" id="{4ADC1484-7DB1-C94D-BB5A-A68225270E8A}"/>
                </a:ext>
              </a:extLst>
            </p:cNvPr>
            <p:cNvCxnSpPr>
              <a:cxnSpLocks/>
            </p:cNvCxnSpPr>
            <p:nvPr/>
          </p:nvCxnSpPr>
          <p:spPr>
            <a:xfrm flipH="1" flipV="1">
              <a:off x="1844703" y="2420373"/>
              <a:ext cx="2727298" cy="243314"/>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ttore 2 13">
              <a:extLst>
                <a:ext uri="{FF2B5EF4-FFF2-40B4-BE49-F238E27FC236}">
                  <a16:creationId xmlns:a16="http://schemas.microsoft.com/office/drawing/2014/main" id="{389B0547-8636-0142-88D2-3784E747DD6B}"/>
                </a:ext>
              </a:extLst>
            </p:cNvPr>
            <p:cNvCxnSpPr>
              <a:cxnSpLocks/>
            </p:cNvCxnSpPr>
            <p:nvPr/>
          </p:nvCxnSpPr>
          <p:spPr>
            <a:xfrm flipV="1">
              <a:off x="1647246" y="2420373"/>
              <a:ext cx="0" cy="749537"/>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ttore 2 13">
              <a:extLst>
                <a:ext uri="{FF2B5EF4-FFF2-40B4-BE49-F238E27FC236}">
                  <a16:creationId xmlns:a16="http://schemas.microsoft.com/office/drawing/2014/main" id="{7E40C97E-BA05-F441-A0E5-01231C1B86BE}"/>
                </a:ext>
              </a:extLst>
            </p:cNvPr>
            <p:cNvCxnSpPr>
              <a:cxnSpLocks/>
            </p:cNvCxnSpPr>
            <p:nvPr/>
          </p:nvCxnSpPr>
          <p:spPr>
            <a:xfrm>
              <a:off x="5679882" y="2881412"/>
              <a:ext cx="0" cy="749537"/>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ttore 2 13">
              <a:extLst>
                <a:ext uri="{FF2B5EF4-FFF2-40B4-BE49-F238E27FC236}">
                  <a16:creationId xmlns:a16="http://schemas.microsoft.com/office/drawing/2014/main" id="{4E11DA03-4DC2-2645-AE98-D24E9DC17B60}"/>
                </a:ext>
              </a:extLst>
            </p:cNvPr>
            <p:cNvCxnSpPr>
              <a:cxnSpLocks/>
            </p:cNvCxnSpPr>
            <p:nvPr/>
          </p:nvCxnSpPr>
          <p:spPr>
            <a:xfrm flipV="1">
              <a:off x="2615979" y="4341412"/>
              <a:ext cx="286247" cy="287137"/>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Connettore 2 13">
              <a:extLst>
                <a:ext uri="{FF2B5EF4-FFF2-40B4-BE49-F238E27FC236}">
                  <a16:creationId xmlns:a16="http://schemas.microsoft.com/office/drawing/2014/main" id="{8702CB7F-8C39-2546-9E37-EFAE07E632CE}"/>
                </a:ext>
              </a:extLst>
            </p:cNvPr>
            <p:cNvCxnSpPr>
              <a:cxnSpLocks/>
            </p:cNvCxnSpPr>
            <p:nvPr/>
          </p:nvCxnSpPr>
          <p:spPr>
            <a:xfrm flipH="1" flipV="1">
              <a:off x="1224501" y="3403675"/>
              <a:ext cx="524786" cy="1224874"/>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ttore 2 13">
              <a:extLst>
                <a:ext uri="{FF2B5EF4-FFF2-40B4-BE49-F238E27FC236}">
                  <a16:creationId xmlns:a16="http://schemas.microsoft.com/office/drawing/2014/main" id="{F3E43D9F-9A8D-7C46-AA26-C4487FDAF5AA}"/>
                </a:ext>
              </a:extLst>
            </p:cNvPr>
            <p:cNvCxnSpPr>
              <a:cxnSpLocks/>
            </p:cNvCxnSpPr>
            <p:nvPr/>
          </p:nvCxnSpPr>
          <p:spPr>
            <a:xfrm>
              <a:off x="4631803" y="3372438"/>
              <a:ext cx="992337" cy="258511"/>
            </a:xfrm>
            <a:prstGeom prst="straightConnector1">
              <a:avLst/>
            </a:prstGeom>
            <a:ln w="9525">
              <a:solidFill>
                <a:srgbClr val="FF9800"/>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0462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PRESENTATION DESIGN</a:t>
            </a:r>
            <a:endParaRPr/>
          </a:p>
        </p:txBody>
      </p:sp>
      <p:sp>
        <p:nvSpPr>
          <p:cNvPr id="542" name="Google Shape;542;p3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This presentation uses the following typographies and colors:</a:t>
            </a:r>
            <a:endParaRPr sz="1800"/>
          </a:p>
          <a:p>
            <a:pPr marL="457200" lvl="0" indent="-342900" algn="l" rtl="0">
              <a:lnSpc>
                <a:spcPct val="115000"/>
              </a:lnSpc>
              <a:spcBef>
                <a:spcPts val="0"/>
              </a:spcBef>
              <a:spcAft>
                <a:spcPts val="0"/>
              </a:spcAft>
              <a:buSzPts val="1800"/>
              <a:buChar char="▰"/>
            </a:pPr>
            <a:r>
              <a:rPr lang="en" sz="1800"/>
              <a:t>Titles: Roboto Condensed</a:t>
            </a:r>
            <a:endParaRPr sz="1800"/>
          </a:p>
          <a:p>
            <a:pPr marL="457200" lvl="0" indent="-342900" algn="l" rtl="0">
              <a:lnSpc>
                <a:spcPct val="115000"/>
              </a:lnSpc>
              <a:spcBef>
                <a:spcPts val="0"/>
              </a:spcBef>
              <a:spcAft>
                <a:spcPts val="0"/>
              </a:spcAft>
              <a:buSzPts val="1800"/>
              <a:buChar char="▰"/>
            </a:pPr>
            <a:r>
              <a:rPr lang="en" sz="1800"/>
              <a:t>Body copy: Roboto Condensed</a:t>
            </a:r>
            <a:endParaRPr sz="1800"/>
          </a:p>
          <a:p>
            <a:pPr marL="0" lvl="0" indent="0" algn="l" rtl="0">
              <a:lnSpc>
                <a:spcPct val="115000"/>
              </a:lnSpc>
              <a:spcBef>
                <a:spcPts val="0"/>
              </a:spcBef>
              <a:spcAft>
                <a:spcPts val="0"/>
              </a:spcAft>
              <a:buNone/>
            </a:pPr>
            <a:r>
              <a:rPr lang="en" sz="1800"/>
              <a:t>You can download the fonts on this page:</a:t>
            </a:r>
            <a:endParaRPr sz="1800"/>
          </a:p>
          <a:p>
            <a:pPr marL="0" lvl="0" indent="0" algn="l" rtl="0">
              <a:lnSpc>
                <a:spcPct val="115000"/>
              </a:lnSpc>
              <a:spcBef>
                <a:spcPts val="0"/>
              </a:spcBef>
              <a:spcAft>
                <a:spcPts val="0"/>
              </a:spcAft>
              <a:buNone/>
            </a:pPr>
            <a:r>
              <a:rPr lang="en" sz="1800" u="sng">
                <a:solidFill>
                  <a:srgbClr val="3F5378"/>
                </a:solidFill>
                <a:hlinkClick r:id="rId3">
                  <a:extLst>
                    <a:ext uri="{A12FA001-AC4F-418D-AE19-62706E023703}">
                      <ahyp:hlinkClr xmlns:ahyp="http://schemas.microsoft.com/office/drawing/2018/hyperlinkcolor" val="tx"/>
                    </a:ext>
                  </a:extLst>
                </a:hlinkClick>
              </a:rPr>
              <a:t>https://material.io/guidelines/resources/roboto-noto-fonts.html</a:t>
            </a:r>
            <a:endParaRPr sz="1800">
              <a:solidFill>
                <a:srgbClr val="3F5378"/>
              </a:solidFill>
            </a:endParaRPr>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a:t>Navy </a:t>
            </a:r>
            <a:r>
              <a:rPr lang="en" sz="1800" b="1">
                <a:solidFill>
                  <a:srgbClr val="3F5378"/>
                </a:solidFill>
              </a:rPr>
              <a:t>#3f5378 </a:t>
            </a:r>
            <a:r>
              <a:rPr lang="en" sz="1800"/>
              <a:t>· Dark navy </a:t>
            </a:r>
            <a:r>
              <a:rPr lang="en" sz="1800" b="1"/>
              <a:t>#263248</a:t>
            </a:r>
            <a:r>
              <a:rPr lang="en" sz="1800" b="1">
                <a:solidFill>
                  <a:srgbClr val="3F5378"/>
                </a:solidFill>
              </a:rPr>
              <a:t> </a:t>
            </a:r>
            <a:r>
              <a:rPr lang="en" sz="1800"/>
              <a:t>· Yellow </a:t>
            </a:r>
            <a:r>
              <a:rPr lang="en" sz="1800" b="1">
                <a:solidFill>
                  <a:srgbClr val="FF9800"/>
                </a:solidFill>
              </a:rPr>
              <a:t>#ff9800</a:t>
            </a:r>
            <a:endParaRPr sz="1800" b="1">
              <a:solidFill>
                <a:srgbClr val="FF9800"/>
              </a:solidFill>
            </a:endParaRPr>
          </a:p>
        </p:txBody>
      </p:sp>
      <p:sp>
        <p:nvSpPr>
          <p:cNvPr id="543" name="Google Shape;543;p35"/>
          <p:cNvSpPr txBox="1"/>
          <p:nvPr/>
        </p:nvSpPr>
        <p:spPr>
          <a:xfrm>
            <a:off x="814275" y="4171650"/>
            <a:ext cx="61326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rgbClr val="3F5378"/>
                </a:solidFill>
                <a:latin typeface="Roboto Condensed"/>
                <a:ea typeface="Roboto Condensed"/>
                <a:cs typeface="Roboto Condensed"/>
                <a:sym typeface="Roboto Condensed"/>
              </a:rPr>
              <a:t>You don’t need to keep this slide in your presentation. It’s only here to serve you as a design guide if you need to create new slides or download the fonts to edit the presentation in PowerPoint®</a:t>
            </a:r>
            <a:endParaRPr sz="1000" i="1">
              <a:solidFill>
                <a:srgbClr val="3F5378"/>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endParaRPr sz="1000" i="1">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endParaRPr sz="1000" i="1">
              <a:solidFill>
                <a:srgbClr val="3F5378"/>
              </a:solidFill>
              <a:latin typeface="Roboto Condensed"/>
              <a:ea typeface="Roboto Condensed"/>
              <a:cs typeface="Roboto Condensed"/>
              <a:sym typeface="Roboto Condensed"/>
            </a:endParaRPr>
          </a:p>
        </p:txBody>
      </p:sp>
      <p:sp>
        <p:nvSpPr>
          <p:cNvPr id="544" name="Google Shape;544;p3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545" name="Google Shape;545;p35"/>
          <p:cNvGrpSpPr/>
          <p:nvPr/>
        </p:nvGrpSpPr>
        <p:grpSpPr>
          <a:xfrm>
            <a:off x="283552" y="610550"/>
            <a:ext cx="330270" cy="330251"/>
            <a:chOff x="1923675" y="1633650"/>
            <a:chExt cx="436000" cy="435975"/>
          </a:xfrm>
        </p:grpSpPr>
        <p:sp>
          <p:nvSpPr>
            <p:cNvPr id="546" name="Google Shape;546;p35"/>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6"/>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EXTRA RESOURCES</a:t>
            </a:r>
            <a:endParaRPr/>
          </a:p>
        </p:txBody>
      </p:sp>
      <p:sp>
        <p:nvSpPr>
          <p:cNvPr id="557" name="Google Shape;557;p36"/>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For Business Plans, Marketing Plans, Project Proposals, Lessons, etc</a:t>
            </a:r>
            <a:endParaRPr/>
          </a:p>
        </p:txBody>
      </p:sp>
      <p:sp>
        <p:nvSpPr>
          <p:cNvPr id="558" name="Google Shape;558;p3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2</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a:t>
            </a:r>
            <a:endParaRPr/>
          </a:p>
        </p:txBody>
      </p:sp>
      <p:sp>
        <p:nvSpPr>
          <p:cNvPr id="564" name="Google Shape;564;p3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565" name="Google Shape;565;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DEC</a:t>
            </a:r>
            <a:endParaRPr sz="1000">
              <a:solidFill>
                <a:schemeClr val="lt1"/>
              </a:solidFill>
              <a:latin typeface="Roboto Condensed"/>
              <a:ea typeface="Roboto Condensed"/>
              <a:cs typeface="Roboto Condensed"/>
              <a:sym typeface="Roboto Condensed"/>
            </a:endParaRPr>
          </a:p>
        </p:txBody>
      </p:sp>
      <p:sp>
        <p:nvSpPr>
          <p:cNvPr id="566" name="Google Shape;566;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NOV</a:t>
            </a:r>
            <a:endParaRPr sz="1000">
              <a:solidFill>
                <a:schemeClr val="lt1"/>
              </a:solidFill>
              <a:latin typeface="Roboto Condensed"/>
              <a:ea typeface="Roboto Condensed"/>
              <a:cs typeface="Roboto Condensed"/>
              <a:sym typeface="Roboto Condensed"/>
            </a:endParaRPr>
          </a:p>
        </p:txBody>
      </p:sp>
      <p:sp>
        <p:nvSpPr>
          <p:cNvPr id="567" name="Google Shape;567;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OCT</a:t>
            </a:r>
            <a:endParaRPr sz="1000">
              <a:solidFill>
                <a:schemeClr val="lt1"/>
              </a:solidFill>
              <a:latin typeface="Roboto Condensed"/>
              <a:ea typeface="Roboto Condensed"/>
              <a:cs typeface="Roboto Condensed"/>
              <a:sym typeface="Roboto Condensed"/>
            </a:endParaRPr>
          </a:p>
        </p:txBody>
      </p:sp>
      <p:sp>
        <p:nvSpPr>
          <p:cNvPr id="568" name="Google Shape;568;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SEP</a:t>
            </a:r>
            <a:endParaRPr sz="1000">
              <a:solidFill>
                <a:schemeClr val="lt1"/>
              </a:solidFill>
              <a:latin typeface="Roboto Condensed"/>
              <a:ea typeface="Roboto Condensed"/>
              <a:cs typeface="Roboto Condensed"/>
              <a:sym typeface="Roboto Condensed"/>
            </a:endParaRPr>
          </a:p>
        </p:txBody>
      </p:sp>
      <p:sp>
        <p:nvSpPr>
          <p:cNvPr id="569" name="Google Shape;569;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AUG</a:t>
            </a:r>
            <a:endParaRPr sz="1000">
              <a:solidFill>
                <a:schemeClr val="lt1"/>
              </a:solidFill>
              <a:latin typeface="Roboto Condensed"/>
              <a:ea typeface="Roboto Condensed"/>
              <a:cs typeface="Roboto Condensed"/>
              <a:sym typeface="Roboto Condensed"/>
            </a:endParaRPr>
          </a:p>
        </p:txBody>
      </p:sp>
      <p:sp>
        <p:nvSpPr>
          <p:cNvPr id="570" name="Google Shape;570;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JUL</a:t>
            </a:r>
            <a:endParaRPr sz="1000">
              <a:solidFill>
                <a:schemeClr val="lt1"/>
              </a:solidFill>
              <a:latin typeface="Roboto Condensed"/>
              <a:ea typeface="Roboto Condensed"/>
              <a:cs typeface="Roboto Condensed"/>
              <a:sym typeface="Roboto Condensed"/>
            </a:endParaRPr>
          </a:p>
        </p:txBody>
      </p:sp>
      <p:sp>
        <p:nvSpPr>
          <p:cNvPr id="571" name="Google Shape;571;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JUN</a:t>
            </a:r>
            <a:endParaRPr sz="1000">
              <a:solidFill>
                <a:schemeClr val="lt1"/>
              </a:solidFill>
              <a:latin typeface="Roboto Condensed"/>
              <a:ea typeface="Roboto Condensed"/>
              <a:cs typeface="Roboto Condensed"/>
              <a:sym typeface="Roboto Condensed"/>
            </a:endParaRPr>
          </a:p>
        </p:txBody>
      </p:sp>
      <p:sp>
        <p:nvSpPr>
          <p:cNvPr id="572" name="Google Shape;572;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MAY</a:t>
            </a:r>
            <a:endParaRPr sz="1000">
              <a:solidFill>
                <a:schemeClr val="lt1"/>
              </a:solidFill>
              <a:latin typeface="Roboto Condensed"/>
              <a:ea typeface="Roboto Condensed"/>
              <a:cs typeface="Roboto Condensed"/>
              <a:sym typeface="Roboto Condensed"/>
            </a:endParaRPr>
          </a:p>
        </p:txBody>
      </p:sp>
      <p:sp>
        <p:nvSpPr>
          <p:cNvPr id="573" name="Google Shape;573;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APR</a:t>
            </a:r>
            <a:endParaRPr sz="1000">
              <a:solidFill>
                <a:schemeClr val="lt1"/>
              </a:solidFill>
              <a:latin typeface="Roboto Condensed"/>
              <a:ea typeface="Roboto Condensed"/>
              <a:cs typeface="Roboto Condensed"/>
              <a:sym typeface="Roboto Condensed"/>
            </a:endParaRPr>
          </a:p>
        </p:txBody>
      </p:sp>
      <p:sp>
        <p:nvSpPr>
          <p:cNvPr id="574" name="Google Shape;574;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MAR</a:t>
            </a:r>
            <a:endParaRPr sz="1000">
              <a:solidFill>
                <a:schemeClr val="lt1"/>
              </a:solidFill>
              <a:latin typeface="Roboto Condensed"/>
              <a:ea typeface="Roboto Condensed"/>
              <a:cs typeface="Roboto Condensed"/>
              <a:sym typeface="Roboto Condensed"/>
            </a:endParaRPr>
          </a:p>
        </p:txBody>
      </p:sp>
      <p:sp>
        <p:nvSpPr>
          <p:cNvPr id="575" name="Google Shape;575;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FEB</a:t>
            </a:r>
            <a:endParaRPr sz="1000">
              <a:solidFill>
                <a:schemeClr val="lt1"/>
              </a:solidFill>
              <a:latin typeface="Roboto Condensed"/>
              <a:ea typeface="Roboto Condensed"/>
              <a:cs typeface="Roboto Condensed"/>
              <a:sym typeface="Roboto Condensed"/>
            </a:endParaRPr>
          </a:p>
        </p:txBody>
      </p:sp>
      <p:sp>
        <p:nvSpPr>
          <p:cNvPr id="576" name="Google Shape;576;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Condensed"/>
                <a:ea typeface="Roboto Condensed"/>
                <a:cs typeface="Roboto Condensed"/>
                <a:sym typeface="Roboto Condensed"/>
              </a:rPr>
              <a:t>JAN</a:t>
            </a:r>
            <a:endParaRPr sz="1000">
              <a:solidFill>
                <a:schemeClr val="lt1"/>
              </a:solidFill>
              <a:latin typeface="Roboto Condensed"/>
              <a:ea typeface="Roboto Condensed"/>
              <a:cs typeface="Roboto Condensed"/>
              <a:sym typeface="Roboto Condensed"/>
            </a:endParaRPr>
          </a:p>
        </p:txBody>
      </p:sp>
      <p:sp>
        <p:nvSpPr>
          <p:cNvPr id="577" name="Google Shape;577;p37"/>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78" name="Google Shape;578;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79" name="Google Shape;579;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sz="900">
              <a:solidFill>
                <a:schemeClr val="dk2"/>
              </a:solidFill>
              <a:latin typeface="Roboto Condensed"/>
              <a:ea typeface="Roboto Condensed"/>
              <a:cs typeface="Roboto Condensed"/>
              <a:sym typeface="Roboto Condensed"/>
            </a:endParaRPr>
          </a:p>
        </p:txBody>
      </p:sp>
      <p:cxnSp>
        <p:nvCxnSpPr>
          <p:cNvPr id="580" name="Google Shape;580;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1" name="Google Shape;581;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Red is the colour of danger and courage</a:t>
            </a:r>
            <a:endParaRPr sz="900">
              <a:solidFill>
                <a:schemeClr val="dk2"/>
              </a:solidFill>
              <a:latin typeface="Roboto Condensed"/>
              <a:ea typeface="Roboto Condensed"/>
              <a:cs typeface="Roboto Condensed"/>
              <a:sym typeface="Roboto Condensed"/>
            </a:endParaRPr>
          </a:p>
        </p:txBody>
      </p:sp>
      <p:cxnSp>
        <p:nvCxnSpPr>
          <p:cNvPr id="582" name="Google Shape;582;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3" name="Google Shape;583;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Black is the color of ebony and of outer space</a:t>
            </a:r>
            <a:endParaRPr sz="900">
              <a:solidFill>
                <a:schemeClr val="dk2"/>
              </a:solidFill>
              <a:latin typeface="Roboto Condensed"/>
              <a:ea typeface="Roboto Condensed"/>
              <a:cs typeface="Roboto Condensed"/>
              <a:sym typeface="Roboto Condensed"/>
            </a:endParaRPr>
          </a:p>
        </p:txBody>
      </p:sp>
      <p:cxnSp>
        <p:nvCxnSpPr>
          <p:cNvPr id="584" name="Google Shape;584;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5" name="Google Shape;585;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Yellow is the color of gold, butter and ripe lemons</a:t>
            </a:r>
            <a:endParaRPr sz="900">
              <a:solidFill>
                <a:schemeClr val="dk2"/>
              </a:solidFill>
              <a:latin typeface="Roboto Condensed"/>
              <a:ea typeface="Roboto Condensed"/>
              <a:cs typeface="Roboto Condensed"/>
              <a:sym typeface="Roboto Condensed"/>
            </a:endParaRPr>
          </a:p>
        </p:txBody>
      </p:sp>
      <p:cxnSp>
        <p:nvCxnSpPr>
          <p:cNvPr id="586" name="Google Shape;586;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7" name="Google Shape;587;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White is the color of milk and fresh snow</a:t>
            </a:r>
            <a:endParaRPr sz="900">
              <a:solidFill>
                <a:schemeClr val="dk2"/>
              </a:solidFill>
              <a:latin typeface="Roboto Condensed"/>
              <a:ea typeface="Roboto Condensed"/>
              <a:cs typeface="Roboto Condensed"/>
              <a:sym typeface="Roboto Condensed"/>
            </a:endParaRPr>
          </a:p>
        </p:txBody>
      </p:sp>
      <p:cxnSp>
        <p:nvCxnSpPr>
          <p:cNvPr id="588" name="Google Shape;588;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89" name="Google Shape;589;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sz="900">
              <a:solidFill>
                <a:schemeClr val="dk2"/>
              </a:solidFill>
              <a:latin typeface="Roboto Condensed"/>
              <a:ea typeface="Roboto Condensed"/>
              <a:cs typeface="Roboto Condensed"/>
              <a:sym typeface="Roboto Condensed"/>
            </a:endParaRPr>
          </a:p>
        </p:txBody>
      </p:sp>
      <p:cxnSp>
        <p:nvCxnSpPr>
          <p:cNvPr id="590" name="Google Shape;590;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1" name="Google Shape;591;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Yellow is the color of gold, butter and ripe lemons</a:t>
            </a:r>
            <a:endParaRPr sz="900">
              <a:solidFill>
                <a:schemeClr val="dk2"/>
              </a:solidFill>
              <a:latin typeface="Roboto Condensed"/>
              <a:ea typeface="Roboto Condensed"/>
              <a:cs typeface="Roboto Condensed"/>
              <a:sym typeface="Roboto Condensed"/>
            </a:endParaRPr>
          </a:p>
        </p:txBody>
      </p:sp>
      <p:cxnSp>
        <p:nvCxnSpPr>
          <p:cNvPr id="592" name="Google Shape;592;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3" name="Google Shape;593;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White is the color of milk and fresh snow</a:t>
            </a:r>
            <a:endParaRPr sz="900">
              <a:solidFill>
                <a:schemeClr val="dk2"/>
              </a:solidFill>
              <a:latin typeface="Roboto Condensed"/>
              <a:ea typeface="Roboto Condensed"/>
              <a:cs typeface="Roboto Condensed"/>
              <a:sym typeface="Roboto Condensed"/>
            </a:endParaRPr>
          </a:p>
        </p:txBody>
      </p:sp>
      <p:cxnSp>
        <p:nvCxnSpPr>
          <p:cNvPr id="594" name="Google Shape;594;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5" name="Google Shape;595;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sz="900">
              <a:solidFill>
                <a:schemeClr val="dk2"/>
              </a:solidFill>
              <a:latin typeface="Roboto Condensed"/>
              <a:ea typeface="Roboto Condensed"/>
              <a:cs typeface="Roboto Condensed"/>
              <a:sym typeface="Roboto Condensed"/>
            </a:endParaRPr>
          </a:p>
        </p:txBody>
      </p:sp>
      <p:cxnSp>
        <p:nvCxnSpPr>
          <p:cNvPr id="596" name="Google Shape;596;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7" name="Google Shape;597;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Red is the colour of danger and courage</a:t>
            </a:r>
            <a:endParaRPr sz="900">
              <a:solidFill>
                <a:schemeClr val="dk2"/>
              </a:solidFill>
              <a:latin typeface="Roboto Condensed"/>
              <a:ea typeface="Roboto Condensed"/>
              <a:cs typeface="Roboto Condensed"/>
              <a:sym typeface="Roboto Condensed"/>
            </a:endParaRPr>
          </a:p>
        </p:txBody>
      </p:sp>
      <p:cxnSp>
        <p:nvCxnSpPr>
          <p:cNvPr id="598" name="Google Shape;598;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99" name="Google Shape;599;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Black is the color of ebony and of outer space</a:t>
            </a:r>
            <a:endParaRPr sz="900">
              <a:solidFill>
                <a:schemeClr val="dk2"/>
              </a:solidFill>
              <a:latin typeface="Roboto Condensed"/>
              <a:ea typeface="Roboto Condensed"/>
              <a:cs typeface="Roboto Condensed"/>
              <a:sym typeface="Roboto Condensed"/>
            </a:endParaRPr>
          </a:p>
        </p:txBody>
      </p:sp>
      <p:cxnSp>
        <p:nvCxnSpPr>
          <p:cNvPr id="600" name="Google Shape;600;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601" name="Google Shape;601;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Yellow is the color of gold, butter and ripe lemons</a:t>
            </a:r>
            <a:endParaRPr sz="900">
              <a:solidFill>
                <a:schemeClr val="dk2"/>
              </a:solidFill>
              <a:latin typeface="Roboto Condensed"/>
              <a:ea typeface="Roboto Condensed"/>
              <a:cs typeface="Roboto Condensed"/>
              <a:sym typeface="Roboto Condensed"/>
            </a:endParaRPr>
          </a:p>
        </p:txBody>
      </p:sp>
      <p:sp>
        <p:nvSpPr>
          <p:cNvPr id="602" name="Google Shape;602;p37"/>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ROADMAP</a:t>
            </a:r>
            <a:endParaRPr/>
          </a:p>
        </p:txBody>
      </p:sp>
      <p:sp>
        <p:nvSpPr>
          <p:cNvPr id="608" name="Google Shape;608;p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609" name="Google Shape;609;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611" name="Google Shape;611;p38"/>
          <p:cNvGrpSpPr/>
          <p:nvPr/>
        </p:nvGrpSpPr>
        <p:grpSpPr>
          <a:xfrm>
            <a:off x="1786339" y="1703401"/>
            <a:ext cx="473400" cy="473400"/>
            <a:chOff x="1786339" y="1703401"/>
            <a:chExt cx="473400" cy="473400"/>
          </a:xfrm>
        </p:grpSpPr>
        <p:sp>
          <p:nvSpPr>
            <p:cNvPr id="612" name="Google Shape;612;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3" name="Google Shape;613;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1</a:t>
              </a:r>
              <a:endParaRPr sz="600">
                <a:solidFill>
                  <a:schemeClr val="dk2"/>
                </a:solidFill>
                <a:latin typeface="Roboto Condensed"/>
                <a:ea typeface="Roboto Condensed"/>
                <a:cs typeface="Roboto Condensed"/>
                <a:sym typeface="Roboto Condensed"/>
              </a:endParaRPr>
            </a:p>
          </p:txBody>
        </p:sp>
      </p:grpSp>
      <p:grpSp>
        <p:nvGrpSpPr>
          <p:cNvPr id="614" name="Google Shape;614;p38"/>
          <p:cNvGrpSpPr/>
          <p:nvPr/>
        </p:nvGrpSpPr>
        <p:grpSpPr>
          <a:xfrm>
            <a:off x="3814414" y="1703401"/>
            <a:ext cx="473400" cy="473400"/>
            <a:chOff x="3814414" y="1703401"/>
            <a:chExt cx="473400" cy="473400"/>
          </a:xfrm>
        </p:grpSpPr>
        <p:sp>
          <p:nvSpPr>
            <p:cNvPr id="615" name="Google Shape;615;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6" name="Google Shape;616;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3</a:t>
              </a:r>
              <a:endParaRPr sz="600">
                <a:solidFill>
                  <a:schemeClr val="dk2"/>
                </a:solidFill>
                <a:latin typeface="Roboto Condensed"/>
                <a:ea typeface="Roboto Condensed"/>
                <a:cs typeface="Roboto Condensed"/>
                <a:sym typeface="Roboto Condensed"/>
              </a:endParaRPr>
            </a:p>
          </p:txBody>
        </p:sp>
      </p:grpSp>
      <p:grpSp>
        <p:nvGrpSpPr>
          <p:cNvPr id="617" name="Google Shape;617;p38"/>
          <p:cNvGrpSpPr/>
          <p:nvPr/>
        </p:nvGrpSpPr>
        <p:grpSpPr>
          <a:xfrm>
            <a:off x="5842489" y="1703401"/>
            <a:ext cx="473400" cy="473400"/>
            <a:chOff x="5842489" y="1703401"/>
            <a:chExt cx="473400" cy="473400"/>
          </a:xfrm>
        </p:grpSpPr>
        <p:sp>
          <p:nvSpPr>
            <p:cNvPr id="618" name="Google Shape;618;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9" name="Google Shape;619;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5</a:t>
              </a:r>
              <a:endParaRPr sz="600">
                <a:solidFill>
                  <a:schemeClr val="dk2"/>
                </a:solidFill>
                <a:latin typeface="Roboto Condensed"/>
                <a:ea typeface="Roboto Condensed"/>
                <a:cs typeface="Roboto Condensed"/>
                <a:sym typeface="Roboto Condensed"/>
              </a:endParaRPr>
            </a:p>
          </p:txBody>
        </p:sp>
      </p:grpSp>
      <p:grpSp>
        <p:nvGrpSpPr>
          <p:cNvPr id="620" name="Google Shape;620;p38"/>
          <p:cNvGrpSpPr/>
          <p:nvPr/>
        </p:nvGrpSpPr>
        <p:grpSpPr>
          <a:xfrm>
            <a:off x="6880814" y="3576300"/>
            <a:ext cx="473400" cy="473400"/>
            <a:chOff x="6880814" y="3576300"/>
            <a:chExt cx="473400" cy="473400"/>
          </a:xfrm>
        </p:grpSpPr>
        <p:sp>
          <p:nvSpPr>
            <p:cNvPr id="621" name="Google Shape;621;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2" name="Google Shape;622;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6</a:t>
              </a:r>
              <a:endParaRPr sz="600">
                <a:solidFill>
                  <a:schemeClr val="dk2"/>
                </a:solidFill>
                <a:latin typeface="Roboto Condensed"/>
                <a:ea typeface="Roboto Condensed"/>
                <a:cs typeface="Roboto Condensed"/>
                <a:sym typeface="Roboto Condensed"/>
              </a:endParaRPr>
            </a:p>
          </p:txBody>
        </p:sp>
      </p:grpSp>
      <p:grpSp>
        <p:nvGrpSpPr>
          <p:cNvPr id="623" name="Google Shape;623;p38"/>
          <p:cNvGrpSpPr/>
          <p:nvPr/>
        </p:nvGrpSpPr>
        <p:grpSpPr>
          <a:xfrm>
            <a:off x="4852739" y="3576300"/>
            <a:ext cx="473400" cy="473400"/>
            <a:chOff x="4852739" y="3576300"/>
            <a:chExt cx="473400" cy="473400"/>
          </a:xfrm>
        </p:grpSpPr>
        <p:sp>
          <p:nvSpPr>
            <p:cNvPr id="624" name="Google Shape;624;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5" name="Google Shape;625;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4</a:t>
              </a:r>
              <a:endParaRPr sz="600">
                <a:solidFill>
                  <a:schemeClr val="dk2"/>
                </a:solidFill>
                <a:latin typeface="Roboto Condensed"/>
                <a:ea typeface="Roboto Condensed"/>
                <a:cs typeface="Roboto Condensed"/>
                <a:sym typeface="Roboto Condensed"/>
              </a:endParaRPr>
            </a:p>
          </p:txBody>
        </p:sp>
      </p:grpSp>
      <p:grpSp>
        <p:nvGrpSpPr>
          <p:cNvPr id="626" name="Google Shape;626;p38"/>
          <p:cNvGrpSpPr/>
          <p:nvPr/>
        </p:nvGrpSpPr>
        <p:grpSpPr>
          <a:xfrm>
            <a:off x="2824664" y="3576300"/>
            <a:ext cx="473400" cy="473400"/>
            <a:chOff x="2824664" y="3576300"/>
            <a:chExt cx="473400" cy="473400"/>
          </a:xfrm>
        </p:grpSpPr>
        <p:sp>
          <p:nvSpPr>
            <p:cNvPr id="627" name="Google Shape;627;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8" name="Google Shape;628;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sym typeface="Roboto Condensed"/>
                </a:rPr>
                <a:t>2</a:t>
              </a:r>
              <a:endParaRPr sz="600">
                <a:solidFill>
                  <a:schemeClr val="dk2"/>
                </a:solidFill>
                <a:latin typeface="Roboto Condensed"/>
                <a:ea typeface="Roboto Condensed"/>
                <a:cs typeface="Roboto Condensed"/>
                <a:sym typeface="Roboto Condensed"/>
              </a:endParaRPr>
            </a:p>
          </p:txBody>
        </p:sp>
      </p:grpSp>
      <p:sp>
        <p:nvSpPr>
          <p:cNvPr id="629" name="Google Shape;629;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sz="900">
              <a:solidFill>
                <a:schemeClr val="dk2"/>
              </a:solidFill>
              <a:latin typeface="Roboto Condensed"/>
              <a:ea typeface="Roboto Condensed"/>
              <a:cs typeface="Roboto Condensed"/>
              <a:sym typeface="Roboto Condensed"/>
            </a:endParaRPr>
          </a:p>
        </p:txBody>
      </p:sp>
      <p:sp>
        <p:nvSpPr>
          <p:cNvPr id="630" name="Google Shape;630;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Red is the colour of danger and courage</a:t>
            </a:r>
            <a:endParaRPr sz="900">
              <a:solidFill>
                <a:schemeClr val="dk2"/>
              </a:solidFill>
              <a:latin typeface="Roboto Condensed"/>
              <a:ea typeface="Roboto Condensed"/>
              <a:cs typeface="Roboto Condensed"/>
              <a:sym typeface="Roboto Condensed"/>
            </a:endParaRPr>
          </a:p>
        </p:txBody>
      </p:sp>
      <p:sp>
        <p:nvSpPr>
          <p:cNvPr id="631" name="Google Shape;631;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Black is the color of ebony and of outer space</a:t>
            </a:r>
            <a:endParaRPr sz="900">
              <a:solidFill>
                <a:schemeClr val="dk2"/>
              </a:solidFill>
              <a:latin typeface="Roboto Condensed"/>
              <a:ea typeface="Roboto Condensed"/>
              <a:cs typeface="Roboto Condensed"/>
              <a:sym typeface="Roboto Condensed"/>
            </a:endParaRPr>
          </a:p>
        </p:txBody>
      </p:sp>
      <p:sp>
        <p:nvSpPr>
          <p:cNvPr id="632" name="Google Shape;632;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Yellow is the color of gold, butter and ripe lemons</a:t>
            </a:r>
            <a:endParaRPr sz="900">
              <a:solidFill>
                <a:schemeClr val="dk2"/>
              </a:solidFill>
              <a:latin typeface="Roboto Condensed"/>
              <a:ea typeface="Roboto Condensed"/>
              <a:cs typeface="Roboto Condensed"/>
              <a:sym typeface="Roboto Condensed"/>
            </a:endParaRPr>
          </a:p>
        </p:txBody>
      </p:sp>
      <p:sp>
        <p:nvSpPr>
          <p:cNvPr id="633" name="Google Shape;633;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White is the color of milk and fresh snow</a:t>
            </a:r>
            <a:endParaRPr sz="900">
              <a:solidFill>
                <a:schemeClr val="dk2"/>
              </a:solidFill>
              <a:latin typeface="Roboto Condensed"/>
              <a:ea typeface="Roboto Condensed"/>
              <a:cs typeface="Roboto Condensed"/>
              <a:sym typeface="Roboto Condensed"/>
            </a:endParaRPr>
          </a:p>
        </p:txBody>
      </p:sp>
      <p:sp>
        <p:nvSpPr>
          <p:cNvPr id="634" name="Google Shape;634;p38"/>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sz="900">
              <a:solidFill>
                <a:schemeClr val="dk2"/>
              </a:solidFill>
              <a:latin typeface="Roboto Condensed"/>
              <a:ea typeface="Roboto Condensed"/>
              <a:cs typeface="Roboto Condensed"/>
              <a:sym typeface="Roboto Condensed"/>
            </a:endParaRPr>
          </a:p>
        </p:txBody>
      </p:sp>
      <p:sp>
        <p:nvSpPr>
          <p:cNvPr id="635" name="Google Shape;635;p38"/>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GANTT CHART</a:t>
            </a:r>
            <a:endParaRPr/>
          </a:p>
        </p:txBody>
      </p:sp>
      <p:sp>
        <p:nvSpPr>
          <p:cNvPr id="641" name="Google Shape;641;p3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graphicFrame>
        <p:nvGraphicFramePr>
          <p:cNvPr id="642" name="Google Shape;642;p39"/>
          <p:cNvGraphicFramePr/>
          <p:nvPr/>
        </p:nvGraphicFramePr>
        <p:xfrm>
          <a:off x="916350" y="1488281"/>
          <a:ext cx="3000000" cy="3000000"/>
        </p:xfrm>
        <a:graphic>
          <a:graphicData uri="http://schemas.openxmlformats.org/drawingml/2006/table">
            <a:tbl>
              <a:tblPr>
                <a:noFill/>
                <a:tableStyleId>{E27665BA-8202-44FC-AD62-C9F0E3EA811A}</a:tableStyleId>
              </a:tblPr>
              <a:tblGrid>
                <a:gridCol w="1249350">
                  <a:extLst>
                    <a:ext uri="{9D8B030D-6E8A-4147-A177-3AD203B41FA5}">
                      <a16:colId xmlns:a16="http://schemas.microsoft.com/office/drawing/2014/main" val="20000"/>
                    </a:ext>
                  </a:extLst>
                </a:gridCol>
                <a:gridCol w="428975">
                  <a:extLst>
                    <a:ext uri="{9D8B030D-6E8A-4147-A177-3AD203B41FA5}">
                      <a16:colId xmlns:a16="http://schemas.microsoft.com/office/drawing/2014/main" val="20001"/>
                    </a:ext>
                  </a:extLst>
                </a:gridCol>
                <a:gridCol w="428975">
                  <a:extLst>
                    <a:ext uri="{9D8B030D-6E8A-4147-A177-3AD203B41FA5}">
                      <a16:colId xmlns:a16="http://schemas.microsoft.com/office/drawing/2014/main" val="20002"/>
                    </a:ext>
                  </a:extLst>
                </a:gridCol>
                <a:gridCol w="428975">
                  <a:extLst>
                    <a:ext uri="{9D8B030D-6E8A-4147-A177-3AD203B41FA5}">
                      <a16:colId xmlns:a16="http://schemas.microsoft.com/office/drawing/2014/main" val="20003"/>
                    </a:ext>
                  </a:extLst>
                </a:gridCol>
                <a:gridCol w="428975">
                  <a:extLst>
                    <a:ext uri="{9D8B030D-6E8A-4147-A177-3AD203B41FA5}">
                      <a16:colId xmlns:a16="http://schemas.microsoft.com/office/drawing/2014/main" val="20004"/>
                    </a:ext>
                  </a:extLst>
                </a:gridCol>
                <a:gridCol w="428975">
                  <a:extLst>
                    <a:ext uri="{9D8B030D-6E8A-4147-A177-3AD203B41FA5}">
                      <a16:colId xmlns:a16="http://schemas.microsoft.com/office/drawing/2014/main" val="20005"/>
                    </a:ext>
                  </a:extLst>
                </a:gridCol>
                <a:gridCol w="428975">
                  <a:extLst>
                    <a:ext uri="{9D8B030D-6E8A-4147-A177-3AD203B41FA5}">
                      <a16:colId xmlns:a16="http://schemas.microsoft.com/office/drawing/2014/main" val="20006"/>
                    </a:ext>
                  </a:extLst>
                </a:gridCol>
                <a:gridCol w="428975">
                  <a:extLst>
                    <a:ext uri="{9D8B030D-6E8A-4147-A177-3AD203B41FA5}">
                      <a16:colId xmlns:a16="http://schemas.microsoft.com/office/drawing/2014/main" val="20007"/>
                    </a:ext>
                  </a:extLst>
                </a:gridCol>
                <a:gridCol w="428975">
                  <a:extLst>
                    <a:ext uri="{9D8B030D-6E8A-4147-A177-3AD203B41FA5}">
                      <a16:colId xmlns:a16="http://schemas.microsoft.com/office/drawing/2014/main" val="20008"/>
                    </a:ext>
                  </a:extLst>
                </a:gridCol>
                <a:gridCol w="428975">
                  <a:extLst>
                    <a:ext uri="{9D8B030D-6E8A-4147-A177-3AD203B41FA5}">
                      <a16:colId xmlns:a16="http://schemas.microsoft.com/office/drawing/2014/main" val="20009"/>
                    </a:ext>
                  </a:extLst>
                </a:gridCol>
                <a:gridCol w="428975">
                  <a:extLst>
                    <a:ext uri="{9D8B030D-6E8A-4147-A177-3AD203B41FA5}">
                      <a16:colId xmlns:a16="http://schemas.microsoft.com/office/drawing/2014/main" val="20010"/>
                    </a:ext>
                  </a:extLst>
                </a:gridCol>
                <a:gridCol w="428975">
                  <a:extLst>
                    <a:ext uri="{9D8B030D-6E8A-4147-A177-3AD203B41FA5}">
                      <a16:colId xmlns:a16="http://schemas.microsoft.com/office/drawing/2014/main" val="20011"/>
                    </a:ext>
                  </a:extLst>
                </a:gridCol>
                <a:gridCol w="428975">
                  <a:extLst>
                    <a:ext uri="{9D8B030D-6E8A-4147-A177-3AD203B41FA5}">
                      <a16:colId xmlns:a16="http://schemas.microsoft.com/office/drawing/2014/main" val="20012"/>
                    </a:ext>
                  </a:extLst>
                </a:gridCol>
                <a:gridCol w="428975">
                  <a:extLst>
                    <a:ext uri="{9D8B030D-6E8A-4147-A177-3AD203B41FA5}">
                      <a16:colId xmlns:a16="http://schemas.microsoft.com/office/drawing/2014/main" val="20013"/>
                    </a:ext>
                  </a:extLst>
                </a:gridCol>
                <a:gridCol w="428975">
                  <a:extLst>
                    <a:ext uri="{9D8B030D-6E8A-4147-A177-3AD203B41FA5}">
                      <a16:colId xmlns:a16="http://schemas.microsoft.com/office/drawing/2014/main" val="20014"/>
                    </a:ext>
                  </a:extLst>
                </a:gridCol>
              </a:tblGrid>
              <a:tr h="289425">
                <a:tc>
                  <a:txBody>
                    <a:bodyPr/>
                    <a:lstStyle/>
                    <a:p>
                      <a:pPr marL="0" lvl="0" indent="0" algn="l" rtl="0">
                        <a:spcBef>
                          <a:spcPts val="0"/>
                        </a:spcBef>
                        <a:spcAft>
                          <a:spcPts val="0"/>
                        </a:spcAft>
                        <a:buNone/>
                      </a:pP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Roboto Condensed"/>
                          <a:ea typeface="Roboto Condensed"/>
                          <a:cs typeface="Roboto Condensed"/>
                          <a:sym typeface="Roboto Condensed"/>
                        </a:rPr>
                        <a:t>Week 1</a:t>
                      </a:r>
                      <a:endParaRPr sz="800" b="1">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gridSpan="7">
                  <a:txBody>
                    <a:bodyPr/>
                    <a:lstStyle/>
                    <a:p>
                      <a:pPr marL="0" lvl="0" indent="0" algn="ctr" rtl="0">
                        <a:spcBef>
                          <a:spcPts val="0"/>
                        </a:spcBef>
                        <a:spcAft>
                          <a:spcPts val="0"/>
                        </a:spcAft>
                        <a:buNone/>
                      </a:pPr>
                      <a:r>
                        <a:rPr lang="en" sz="800" b="1">
                          <a:solidFill>
                            <a:schemeClr val="dk2"/>
                          </a:solidFill>
                          <a:latin typeface="Roboto Condensed"/>
                          <a:ea typeface="Roboto Condensed"/>
                          <a:cs typeface="Roboto Condensed"/>
                          <a:sym typeface="Roboto Condensed"/>
                        </a:rPr>
                        <a:t>Week 2</a:t>
                      </a:r>
                      <a:endParaRPr sz="800" b="1">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tc hMerge="1">
                  <a:txBody>
                    <a:bodyPr/>
                    <a:lstStyle/>
                    <a:p>
                      <a:endParaRPr lang="en-IT"/>
                    </a:p>
                  </a:txBody>
                  <a:tcPr/>
                </a:tc>
                <a:extLst>
                  <a:ext uri="{0D108BD9-81ED-4DB2-BD59-A6C34878D82A}">
                    <a16:rowId xmlns:a16="http://schemas.microsoft.com/office/drawing/2014/main" val="10000"/>
                  </a:ext>
                </a:extLst>
              </a:tr>
              <a:tr h="289425">
                <a:tc>
                  <a:txBody>
                    <a:bodyPr/>
                    <a:lstStyle/>
                    <a:p>
                      <a:pPr marL="0" lvl="0" indent="0" algn="l" rtl="0">
                        <a:spcBef>
                          <a:spcPts val="0"/>
                        </a:spcBef>
                        <a:spcAft>
                          <a:spcPts val="0"/>
                        </a:spcAft>
                        <a:buNone/>
                      </a:pP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2</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3</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4</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5</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6</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7</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8</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9</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10</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11</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12</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13</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Condensed"/>
                          <a:ea typeface="Roboto Condensed"/>
                          <a:cs typeface="Roboto Condensed"/>
                          <a:sym typeface="Roboto Condensed"/>
                        </a:rPr>
                        <a:t>14</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89425">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Task 1</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2</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a:t>
                      </a: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3</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4</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a:t>
                      </a: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5</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a:t>
                      </a: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6</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7</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894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Condensed"/>
                          <a:ea typeface="Roboto Condensed"/>
                          <a:cs typeface="Roboto Condensed"/>
                          <a:sym typeface="Roboto Condensed"/>
                        </a:rPr>
                        <a:t>Task 8</a:t>
                      </a:r>
                      <a:endParaRPr sz="800">
                        <a:solidFill>
                          <a:schemeClr val="dk2"/>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Condensed"/>
                        <a:ea typeface="Roboto Condensed"/>
                        <a:cs typeface="Roboto Condensed"/>
                        <a:sym typeface="Roboto Condense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
        <p:nvSpPr>
          <p:cNvPr id="643" name="Google Shape;643;p39"/>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0"/>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649" name="Google Shape;649;p4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650" name="Google Shape;650;p40"/>
          <p:cNvSpPr/>
          <p:nvPr/>
        </p:nvSpPr>
        <p:spPr>
          <a:xfrm>
            <a:off x="874500" y="1439825"/>
            <a:ext cx="3630600" cy="1367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STRENGTHS</a:t>
            </a:r>
            <a:endParaRPr b="1">
              <a:solidFill>
                <a:schemeClr val="dk1"/>
              </a:solidFill>
              <a:latin typeface="Roboto Condensed"/>
              <a:ea typeface="Roboto Condensed"/>
              <a:cs typeface="Roboto Condensed"/>
              <a:sym typeface="Roboto Condensed"/>
            </a:endParaRPr>
          </a:p>
          <a:p>
            <a:pPr marL="0" lvl="0" indent="0" algn="l" rtl="0">
              <a:spcBef>
                <a:spcPts val="600"/>
              </a:spcBef>
              <a:spcAft>
                <a:spcPts val="600"/>
              </a:spcAft>
              <a:buNone/>
            </a:pPr>
            <a:r>
              <a:rPr lang="en">
                <a:solidFill>
                  <a:schemeClr val="dk1"/>
                </a:solidFill>
                <a:latin typeface="Roboto Condensed"/>
                <a:ea typeface="Roboto Condensed"/>
                <a:cs typeface="Roboto Condensed"/>
                <a:sym typeface="Roboto Condensed"/>
              </a:rPr>
              <a:t>Blue is the colour of the clear sky and the deep sea</a:t>
            </a:r>
            <a:endParaRPr>
              <a:solidFill>
                <a:schemeClr val="dk1"/>
              </a:solidFill>
              <a:latin typeface="Roboto Condensed"/>
              <a:ea typeface="Roboto Condensed"/>
              <a:cs typeface="Roboto Condensed"/>
              <a:sym typeface="Roboto Condensed"/>
            </a:endParaRPr>
          </a:p>
        </p:txBody>
      </p:sp>
      <p:sp>
        <p:nvSpPr>
          <p:cNvPr id="651" name="Google Shape;651;p40"/>
          <p:cNvSpPr/>
          <p:nvPr/>
        </p:nvSpPr>
        <p:spPr>
          <a:xfrm>
            <a:off x="4655165" y="1439825"/>
            <a:ext cx="3630600" cy="1367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Roboto Condensed"/>
                <a:ea typeface="Roboto Condensed"/>
                <a:cs typeface="Roboto Condensed"/>
                <a:sym typeface="Roboto Condensed"/>
              </a:rPr>
              <a:t>WEAKNESSES</a:t>
            </a:r>
            <a:endParaRPr b="1">
              <a:solidFill>
                <a:schemeClr val="dk1"/>
              </a:solidFill>
              <a:latin typeface="Roboto Condensed"/>
              <a:ea typeface="Roboto Condensed"/>
              <a:cs typeface="Roboto Condensed"/>
              <a:sym typeface="Roboto Condensed"/>
            </a:endParaRPr>
          </a:p>
          <a:p>
            <a:pPr marL="0" lvl="0" indent="0" algn="r" rtl="0">
              <a:spcBef>
                <a:spcPts val="600"/>
              </a:spcBef>
              <a:spcAft>
                <a:spcPts val="600"/>
              </a:spcAft>
              <a:buNone/>
            </a:pPr>
            <a:r>
              <a:rPr lang="en">
                <a:solidFill>
                  <a:schemeClr val="dk1"/>
                </a:solidFill>
                <a:latin typeface="Roboto Condensed"/>
                <a:ea typeface="Roboto Condensed"/>
                <a:cs typeface="Roboto Condensed"/>
                <a:sym typeface="Roboto Condensed"/>
              </a:rPr>
              <a:t>Yellow is the color of gold, butter and ripe lemons</a:t>
            </a:r>
            <a:endParaRPr>
              <a:solidFill>
                <a:schemeClr val="dk1"/>
              </a:solidFill>
              <a:latin typeface="Roboto Condensed"/>
              <a:ea typeface="Roboto Condensed"/>
              <a:cs typeface="Roboto Condensed"/>
              <a:sym typeface="Roboto Condensed"/>
            </a:endParaRPr>
          </a:p>
        </p:txBody>
      </p:sp>
      <p:sp>
        <p:nvSpPr>
          <p:cNvPr id="652" name="Google Shape;652;p40"/>
          <p:cNvSpPr/>
          <p:nvPr/>
        </p:nvSpPr>
        <p:spPr>
          <a:xfrm>
            <a:off x="874500" y="2957597"/>
            <a:ext cx="3630600" cy="1367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Roboto Condensed"/>
              <a:ea typeface="Roboto Condensed"/>
              <a:cs typeface="Roboto Condensed"/>
              <a:sym typeface="Roboto Condensed"/>
            </a:endParaRPr>
          </a:p>
          <a:p>
            <a:pPr marL="0" lvl="0" indent="0" algn="l" rtl="0">
              <a:spcBef>
                <a:spcPts val="600"/>
              </a:spcBef>
              <a:spcAft>
                <a:spcPts val="0"/>
              </a:spcAft>
              <a:buClr>
                <a:schemeClr val="dk1"/>
              </a:buClr>
              <a:buSzPts val="1100"/>
              <a:buFont typeface="Arial"/>
              <a:buNone/>
            </a:pPr>
            <a:r>
              <a:rPr lang="en">
                <a:solidFill>
                  <a:schemeClr val="dk1"/>
                </a:solidFill>
                <a:latin typeface="Roboto Condensed"/>
                <a:ea typeface="Roboto Condensed"/>
                <a:cs typeface="Roboto Condensed"/>
                <a:sym typeface="Roboto Condensed"/>
              </a:rPr>
              <a:t>Black is the color of ebony and of outer space</a:t>
            </a:r>
            <a:endParaRPr>
              <a:solidFill>
                <a:schemeClr val="dk1"/>
              </a:solidFill>
              <a:latin typeface="Roboto Condensed"/>
              <a:ea typeface="Roboto Condensed"/>
              <a:cs typeface="Roboto Condensed"/>
              <a:sym typeface="Roboto Condensed"/>
            </a:endParaRPr>
          </a:p>
          <a:p>
            <a:pPr marL="0" lvl="0" indent="0" algn="l" rtl="0">
              <a:spcBef>
                <a:spcPts val="600"/>
              </a:spcBef>
              <a:spcAft>
                <a:spcPts val="600"/>
              </a:spcAft>
              <a:buClr>
                <a:schemeClr val="dk1"/>
              </a:buClr>
              <a:buSzPts val="1100"/>
              <a:buFont typeface="Arial"/>
              <a:buNone/>
            </a:pPr>
            <a:r>
              <a:rPr lang="en" b="1">
                <a:solidFill>
                  <a:schemeClr val="dk1"/>
                </a:solidFill>
                <a:latin typeface="Roboto Condensed"/>
                <a:ea typeface="Roboto Condensed"/>
                <a:cs typeface="Roboto Condensed"/>
                <a:sym typeface="Roboto Condensed"/>
              </a:rPr>
              <a:t>OPPORTUNITIES</a:t>
            </a:r>
            <a:endParaRPr>
              <a:solidFill>
                <a:schemeClr val="dk1"/>
              </a:solidFill>
              <a:latin typeface="Roboto Condensed"/>
              <a:ea typeface="Roboto Condensed"/>
              <a:cs typeface="Roboto Condensed"/>
              <a:sym typeface="Roboto Condensed"/>
            </a:endParaRPr>
          </a:p>
        </p:txBody>
      </p:sp>
      <p:sp>
        <p:nvSpPr>
          <p:cNvPr id="653" name="Google Shape;653;p40"/>
          <p:cNvSpPr/>
          <p:nvPr/>
        </p:nvSpPr>
        <p:spPr>
          <a:xfrm>
            <a:off x="4655165" y="2957597"/>
            <a:ext cx="3630600" cy="1367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oboto Condensed"/>
                <a:ea typeface="Roboto Condensed"/>
                <a:cs typeface="Roboto Condensed"/>
                <a:sym typeface="Roboto Condensed"/>
              </a:rPr>
              <a:t>White is the color of milk and fresh snow</a:t>
            </a:r>
            <a:endParaRPr>
              <a:solidFill>
                <a:schemeClr val="dk1"/>
              </a:solidFill>
              <a:latin typeface="Roboto Condensed"/>
              <a:ea typeface="Roboto Condensed"/>
              <a:cs typeface="Roboto Condensed"/>
              <a:sym typeface="Roboto Condensed"/>
            </a:endParaRPr>
          </a:p>
          <a:p>
            <a:pPr marL="0" lvl="0" indent="0" algn="r" rtl="0">
              <a:spcBef>
                <a:spcPts val="600"/>
              </a:spcBef>
              <a:spcAft>
                <a:spcPts val="600"/>
              </a:spcAft>
              <a:buNone/>
            </a:pPr>
            <a:r>
              <a:rPr lang="en" b="1">
                <a:solidFill>
                  <a:schemeClr val="dk1"/>
                </a:solidFill>
                <a:latin typeface="Roboto Condensed"/>
                <a:ea typeface="Roboto Condensed"/>
                <a:cs typeface="Roboto Condensed"/>
                <a:sym typeface="Roboto Condensed"/>
              </a:rPr>
              <a:t>THREATS</a:t>
            </a:r>
            <a:endParaRPr>
              <a:solidFill>
                <a:schemeClr val="dk1"/>
              </a:solidFill>
              <a:latin typeface="Roboto Condensed"/>
              <a:ea typeface="Roboto Condensed"/>
              <a:cs typeface="Roboto Condensed"/>
              <a:sym typeface="Roboto Condensed"/>
            </a:endParaRPr>
          </a:p>
        </p:txBody>
      </p:sp>
      <p:sp>
        <p:nvSpPr>
          <p:cNvPr id="654" name="Google Shape;654;p40"/>
          <p:cNvSpPr/>
          <p:nvPr/>
        </p:nvSpPr>
        <p:spPr>
          <a:xfrm>
            <a:off x="3462827" y="1763480"/>
            <a:ext cx="2086200" cy="20862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rot="5400000">
            <a:off x="3613241" y="1763480"/>
            <a:ext cx="2086200" cy="20862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rot="10800000">
            <a:off x="3613241" y="1915070"/>
            <a:ext cx="2086200" cy="20862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rot="-5400000">
            <a:off x="3462827" y="1915070"/>
            <a:ext cx="2086200" cy="20862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3949795" y="2198648"/>
            <a:ext cx="248408" cy="389130"/>
          </a:xfrm>
          <a:prstGeom prst="rect">
            <a:avLst/>
          </a:prstGeom>
        </p:spPr>
        <p:txBody>
          <a:bodyPr>
            <a:prstTxWarp prst="textPlain">
              <a:avLst/>
            </a:prstTxWarp>
          </a:bodyPr>
          <a:lstStyle/>
          <a:p>
            <a:pPr lvl="0" algn="ctr"/>
            <a:r>
              <a:rPr b="1" i="0">
                <a:ln>
                  <a:noFill/>
                </a:ln>
                <a:solidFill>
                  <a:schemeClr val="lt1"/>
                </a:solidFill>
                <a:latin typeface="Roboto Condensed"/>
              </a:rPr>
              <a:t>S</a:t>
            </a:r>
          </a:p>
        </p:txBody>
      </p:sp>
      <p:sp>
        <p:nvSpPr>
          <p:cNvPr id="659" name="Google Shape;659;p40"/>
          <p:cNvSpPr/>
          <p:nvPr/>
        </p:nvSpPr>
        <p:spPr>
          <a:xfrm>
            <a:off x="4826384" y="2205311"/>
            <a:ext cx="376877" cy="379002"/>
          </a:xfrm>
          <a:prstGeom prst="rect">
            <a:avLst/>
          </a:prstGeom>
        </p:spPr>
        <p:txBody>
          <a:bodyPr>
            <a:prstTxWarp prst="textPlain">
              <a:avLst/>
            </a:prstTxWarp>
          </a:bodyPr>
          <a:lstStyle/>
          <a:p>
            <a:pPr lvl="0" algn="ctr"/>
            <a:r>
              <a:rPr b="1" i="0">
                <a:ln>
                  <a:noFill/>
                </a:ln>
                <a:solidFill>
                  <a:schemeClr val="lt1"/>
                </a:solidFill>
                <a:latin typeface="Roboto Condensed"/>
              </a:rPr>
              <a:t>W</a:t>
            </a:r>
          </a:p>
        </p:txBody>
      </p:sp>
      <p:sp>
        <p:nvSpPr>
          <p:cNvPr id="660" name="Google Shape;660;p40"/>
          <p:cNvSpPr/>
          <p:nvPr/>
        </p:nvSpPr>
        <p:spPr>
          <a:xfrm>
            <a:off x="3919943" y="3153567"/>
            <a:ext cx="273462" cy="389130"/>
          </a:xfrm>
          <a:prstGeom prst="rect">
            <a:avLst/>
          </a:prstGeom>
        </p:spPr>
        <p:txBody>
          <a:bodyPr>
            <a:prstTxWarp prst="textPlain">
              <a:avLst/>
            </a:prstTxWarp>
          </a:bodyPr>
          <a:lstStyle/>
          <a:p>
            <a:pPr lvl="0" algn="ctr"/>
            <a:r>
              <a:rPr b="1" i="0">
                <a:ln>
                  <a:noFill/>
                </a:ln>
                <a:solidFill>
                  <a:schemeClr val="lt1"/>
                </a:solidFill>
                <a:latin typeface="Roboto Condensed"/>
              </a:rPr>
              <a:t>O</a:t>
            </a:r>
          </a:p>
        </p:txBody>
      </p:sp>
      <p:sp>
        <p:nvSpPr>
          <p:cNvPr id="661" name="Google Shape;661;p40"/>
          <p:cNvSpPr/>
          <p:nvPr/>
        </p:nvSpPr>
        <p:spPr>
          <a:xfrm>
            <a:off x="4925001" y="3160230"/>
            <a:ext cx="262801" cy="379002"/>
          </a:xfrm>
          <a:prstGeom prst="rect">
            <a:avLst/>
          </a:prstGeom>
        </p:spPr>
        <p:txBody>
          <a:bodyPr>
            <a:prstTxWarp prst="textPlain">
              <a:avLst/>
            </a:prstTxWarp>
          </a:bodyPr>
          <a:lstStyle/>
          <a:p>
            <a:pPr lvl="0" algn="ctr"/>
            <a:r>
              <a:rPr b="1" i="0">
                <a:ln>
                  <a:noFill/>
                </a:ln>
                <a:solidFill>
                  <a:schemeClr val="lt1"/>
                </a:solidFill>
                <a:latin typeface="Roboto Condensed"/>
              </a:rPr>
              <a:t>T</a:t>
            </a:r>
          </a:p>
        </p:txBody>
      </p:sp>
      <p:sp>
        <p:nvSpPr>
          <p:cNvPr id="662" name="Google Shape;662;p40"/>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66"/>
        <p:cNvGrpSpPr/>
        <p:nvPr/>
      </p:nvGrpSpPr>
      <p:grpSpPr>
        <a:xfrm>
          <a:off x="0" y="0"/>
          <a:ext cx="0" cy="0"/>
          <a:chOff x="0" y="0"/>
          <a:chExt cx="0" cy="0"/>
        </a:xfrm>
      </p:grpSpPr>
      <p:sp>
        <p:nvSpPr>
          <p:cNvPr id="667" name="Google Shape;667;p41"/>
          <p:cNvSpPr txBox="1">
            <a:spLocks noGrp="1"/>
          </p:cNvSpPr>
          <p:nvPr>
            <p:ph type="title" idx="4294967295"/>
          </p:nvPr>
        </p:nvSpPr>
        <p:spPr>
          <a:xfrm>
            <a:off x="93400" y="199575"/>
            <a:ext cx="2089800" cy="28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BUSINESS MODEL CANVAS</a:t>
            </a:r>
            <a:endParaRPr sz="1200"/>
          </a:p>
        </p:txBody>
      </p:sp>
      <p:sp>
        <p:nvSpPr>
          <p:cNvPr id="668" name="Google Shape;668;p4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669" name="Google Shape;669;p41"/>
          <p:cNvSpPr txBox="1"/>
          <p:nvPr/>
        </p:nvSpPr>
        <p:spPr>
          <a:xfrm>
            <a:off x="2251710" y="674236"/>
            <a:ext cx="1546800" cy="1430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Key Activities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800" b="1">
              <a:solidFill>
                <a:schemeClr val="dk2"/>
              </a:solidFill>
              <a:latin typeface="Roboto Condensed"/>
              <a:ea typeface="Roboto Condensed"/>
              <a:cs typeface="Roboto Condensed"/>
              <a:sym typeface="Roboto Condensed"/>
            </a:endParaRPr>
          </a:p>
        </p:txBody>
      </p:sp>
      <p:sp>
        <p:nvSpPr>
          <p:cNvPr id="670" name="Google Shape;670;p41"/>
          <p:cNvSpPr txBox="1"/>
          <p:nvPr/>
        </p:nvSpPr>
        <p:spPr>
          <a:xfrm>
            <a:off x="2251710" y="2105113"/>
            <a:ext cx="1546800" cy="1430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Key Resources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1" name="Google Shape;671;p41"/>
          <p:cNvSpPr txBox="1"/>
          <p:nvPr/>
        </p:nvSpPr>
        <p:spPr>
          <a:xfrm>
            <a:off x="3798569" y="674236"/>
            <a:ext cx="1546800" cy="2861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Value Propositions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2" name="Google Shape;672;p41"/>
          <p:cNvSpPr txBox="1"/>
          <p:nvPr/>
        </p:nvSpPr>
        <p:spPr>
          <a:xfrm>
            <a:off x="5345429" y="674236"/>
            <a:ext cx="1546800" cy="1430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Customer Relationships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3" name="Google Shape;673;p41"/>
          <p:cNvSpPr txBox="1"/>
          <p:nvPr/>
        </p:nvSpPr>
        <p:spPr>
          <a:xfrm>
            <a:off x="5345429" y="2105113"/>
            <a:ext cx="1546800" cy="1430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Channels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4" name="Google Shape;674;p41"/>
          <p:cNvSpPr txBox="1"/>
          <p:nvPr/>
        </p:nvSpPr>
        <p:spPr>
          <a:xfrm>
            <a:off x="6892288" y="674236"/>
            <a:ext cx="1546800" cy="2861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Customer Segments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5" name="Google Shape;675;p41"/>
          <p:cNvSpPr txBox="1"/>
          <p:nvPr/>
        </p:nvSpPr>
        <p:spPr>
          <a:xfrm>
            <a:off x="704850" y="674236"/>
            <a:ext cx="1546800" cy="28617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Key Partners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800" b="1">
              <a:solidFill>
                <a:schemeClr val="dk2"/>
              </a:solidFill>
              <a:latin typeface="Roboto Condensed"/>
              <a:ea typeface="Roboto Condensed"/>
              <a:cs typeface="Roboto Condensed"/>
              <a:sym typeface="Roboto Condensed"/>
            </a:endParaRPr>
          </a:p>
        </p:txBody>
      </p:sp>
      <p:sp>
        <p:nvSpPr>
          <p:cNvPr id="676" name="Google Shape;676;p41"/>
          <p:cNvSpPr txBox="1"/>
          <p:nvPr/>
        </p:nvSpPr>
        <p:spPr>
          <a:xfrm>
            <a:off x="704850" y="3535990"/>
            <a:ext cx="3867000" cy="11082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Cost Structure</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7" name="Google Shape;677;p41"/>
          <p:cNvSpPr txBox="1"/>
          <p:nvPr/>
        </p:nvSpPr>
        <p:spPr>
          <a:xfrm>
            <a:off x="4571999" y="3535990"/>
            <a:ext cx="3867000" cy="1108200"/>
          </a:xfrm>
          <a:prstGeom prst="rect">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Roboto Condensed"/>
                <a:ea typeface="Roboto Condensed"/>
                <a:cs typeface="Roboto Condensed"/>
                <a:sym typeface="Roboto Condensed"/>
              </a:rPr>
              <a:t>Revenue Streams</a:t>
            </a:r>
            <a:endParaRPr sz="900" b="1">
              <a:solidFill>
                <a:schemeClr val="dk1"/>
              </a:solidFill>
              <a:latin typeface="Roboto Condensed"/>
              <a:ea typeface="Roboto Condensed"/>
              <a:cs typeface="Roboto Condensed"/>
              <a:sym typeface="Roboto Condensed"/>
            </a:endParaRPr>
          </a:p>
          <a:p>
            <a:pPr marL="0" lvl="0" indent="0" algn="l" rtl="0">
              <a:spcBef>
                <a:spcPts val="400"/>
              </a:spcBef>
              <a:spcAft>
                <a:spcPts val="400"/>
              </a:spcAft>
              <a:buNone/>
            </a:pPr>
            <a:r>
              <a:rPr lang="en" sz="800">
                <a:solidFill>
                  <a:schemeClr val="dk2"/>
                </a:solidFill>
                <a:latin typeface="Roboto Condensed"/>
                <a:ea typeface="Roboto Condensed"/>
                <a:cs typeface="Roboto Condensed"/>
                <a:sym typeface="Roboto Condensed"/>
              </a:rPr>
              <a:t>Insert your content</a:t>
            </a:r>
            <a:endParaRPr sz="900" b="1">
              <a:solidFill>
                <a:schemeClr val="dk1"/>
              </a:solidFill>
              <a:latin typeface="Roboto Condensed"/>
              <a:ea typeface="Roboto Condensed"/>
              <a:cs typeface="Roboto Condensed"/>
              <a:sym typeface="Roboto Condensed"/>
            </a:endParaRPr>
          </a:p>
        </p:txBody>
      </p:sp>
      <p:sp>
        <p:nvSpPr>
          <p:cNvPr id="678" name="Google Shape;678;p41"/>
          <p:cNvSpPr/>
          <p:nvPr/>
        </p:nvSpPr>
        <p:spPr>
          <a:xfrm>
            <a:off x="4309444" y="3604217"/>
            <a:ext cx="194189" cy="193061"/>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6630288" y="742678"/>
            <a:ext cx="193631" cy="173814"/>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1996980" y="742674"/>
            <a:ext cx="186274" cy="18627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8193579" y="742608"/>
            <a:ext cx="177208" cy="18683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1"/>
          <p:cNvGrpSpPr/>
          <p:nvPr/>
        </p:nvGrpSpPr>
        <p:grpSpPr>
          <a:xfrm>
            <a:off x="8166470" y="3604279"/>
            <a:ext cx="204382" cy="148338"/>
            <a:chOff x="4604550" y="3714775"/>
            <a:chExt cx="439625" cy="319075"/>
          </a:xfrm>
        </p:grpSpPr>
        <p:sp>
          <p:nvSpPr>
            <p:cNvPr id="683" name="Google Shape;683;p41"/>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41"/>
          <p:cNvGrpSpPr/>
          <p:nvPr/>
        </p:nvGrpSpPr>
        <p:grpSpPr>
          <a:xfrm>
            <a:off x="5107792" y="742680"/>
            <a:ext cx="169293" cy="215714"/>
            <a:chOff x="1959600" y="4980625"/>
            <a:chExt cx="364150" cy="464000"/>
          </a:xfrm>
        </p:grpSpPr>
        <p:sp>
          <p:nvSpPr>
            <p:cNvPr id="686" name="Google Shape;686;p41"/>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1"/>
          <p:cNvGrpSpPr/>
          <p:nvPr/>
        </p:nvGrpSpPr>
        <p:grpSpPr>
          <a:xfrm>
            <a:off x="6573625" y="2173417"/>
            <a:ext cx="250244" cy="240051"/>
            <a:chOff x="5233525" y="4954450"/>
            <a:chExt cx="538275" cy="516350"/>
          </a:xfrm>
        </p:grpSpPr>
        <p:sp>
          <p:nvSpPr>
            <p:cNvPr id="694" name="Google Shape;694;p41"/>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1"/>
          <p:cNvGrpSpPr/>
          <p:nvPr/>
        </p:nvGrpSpPr>
        <p:grpSpPr>
          <a:xfrm>
            <a:off x="3482833" y="2173419"/>
            <a:ext cx="254777" cy="231567"/>
            <a:chOff x="4556450" y="4963575"/>
            <a:chExt cx="548025" cy="498100"/>
          </a:xfrm>
        </p:grpSpPr>
        <p:sp>
          <p:nvSpPr>
            <p:cNvPr id="706" name="Google Shape;706;p41"/>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41"/>
          <p:cNvSpPr/>
          <p:nvPr/>
        </p:nvSpPr>
        <p:spPr>
          <a:xfrm>
            <a:off x="3525849" y="742678"/>
            <a:ext cx="204344" cy="2043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FUNNEL</a:t>
            </a:r>
            <a:endParaRPr/>
          </a:p>
        </p:txBody>
      </p:sp>
      <p:sp>
        <p:nvSpPr>
          <p:cNvPr id="717" name="Google Shape;717;p4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grpSp>
        <p:nvGrpSpPr>
          <p:cNvPr id="718" name="Google Shape;718;p42"/>
          <p:cNvGrpSpPr/>
          <p:nvPr/>
        </p:nvGrpSpPr>
        <p:grpSpPr>
          <a:xfrm>
            <a:off x="1312136" y="1612387"/>
            <a:ext cx="3164816" cy="2845230"/>
            <a:chOff x="3778727" y="4460423"/>
            <a:chExt cx="720160" cy="647438"/>
          </a:xfrm>
        </p:grpSpPr>
        <p:sp>
          <p:nvSpPr>
            <p:cNvPr id="719" name="Google Shape;719;p42"/>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PURCHASE</a:t>
              </a:r>
              <a:endParaRPr sz="1200" b="1" i="0" u="none" strike="noStrike" cap="none">
                <a:solidFill>
                  <a:schemeClr val="lt1"/>
                </a:solidFill>
                <a:latin typeface="Roboto Condensed"/>
                <a:ea typeface="Roboto Condensed"/>
                <a:cs typeface="Roboto Condensed"/>
                <a:sym typeface="Roboto Condensed"/>
              </a:endParaRPr>
            </a:p>
          </p:txBody>
        </p:sp>
        <p:sp>
          <p:nvSpPr>
            <p:cNvPr id="720" name="Google Shape;720;p42"/>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LOYALTY</a:t>
              </a:r>
              <a:endParaRPr sz="1200" b="1" i="0" u="none" strike="noStrike" cap="none">
                <a:solidFill>
                  <a:schemeClr val="lt1"/>
                </a:solidFill>
                <a:latin typeface="Roboto Condensed"/>
                <a:ea typeface="Roboto Condensed"/>
                <a:cs typeface="Roboto Condensed"/>
                <a:sym typeface="Roboto Condensed"/>
              </a:endParaRPr>
            </a:p>
          </p:txBody>
        </p:sp>
        <p:sp>
          <p:nvSpPr>
            <p:cNvPr id="721" name="Google Shape;721;p42"/>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AWARENESS</a:t>
              </a:r>
              <a:endParaRPr sz="1200" b="1" i="0" u="none" strike="noStrike" cap="none">
                <a:solidFill>
                  <a:schemeClr val="lt1"/>
                </a:solidFill>
                <a:latin typeface="Roboto Condensed"/>
                <a:ea typeface="Roboto Condensed"/>
                <a:cs typeface="Roboto Condensed"/>
                <a:sym typeface="Roboto Condensed"/>
              </a:endParaRPr>
            </a:p>
          </p:txBody>
        </p:sp>
        <p:sp>
          <p:nvSpPr>
            <p:cNvPr id="722" name="Google Shape;722;p42"/>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EVALUATION</a:t>
              </a:r>
              <a:endParaRPr sz="1200" b="1" i="0" u="none" strike="noStrike" cap="none">
                <a:solidFill>
                  <a:schemeClr val="lt1"/>
                </a:solidFill>
                <a:latin typeface="Roboto Condensed"/>
                <a:ea typeface="Roboto Condensed"/>
                <a:cs typeface="Roboto Condensed"/>
                <a:sym typeface="Roboto Condensed"/>
              </a:endParaRPr>
            </a:p>
          </p:txBody>
        </p:sp>
        <p:sp>
          <p:nvSpPr>
            <p:cNvPr id="723" name="Google Shape;723;p42"/>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DISCOVERY</a:t>
              </a:r>
              <a:endParaRPr sz="1200" b="1" i="0" u="none" strike="noStrike" cap="none">
                <a:solidFill>
                  <a:schemeClr val="lt1"/>
                </a:solidFill>
                <a:latin typeface="Roboto Condensed"/>
                <a:ea typeface="Roboto Condensed"/>
                <a:cs typeface="Roboto Condensed"/>
                <a:sym typeface="Roboto Condensed"/>
              </a:endParaRPr>
            </a:p>
          </p:txBody>
        </p:sp>
        <p:sp>
          <p:nvSpPr>
            <p:cNvPr id="724" name="Google Shape;724;p42"/>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a:ea typeface="Roboto Condensed"/>
                  <a:cs typeface="Roboto Condensed"/>
                  <a:sym typeface="Roboto Condensed"/>
                </a:rPr>
                <a:t>INTENT</a:t>
              </a:r>
              <a:endParaRPr sz="1200" b="1" i="0" u="none" strike="noStrike" cap="none">
                <a:solidFill>
                  <a:schemeClr val="lt1"/>
                </a:solidFill>
                <a:latin typeface="Roboto Condensed"/>
                <a:ea typeface="Roboto Condensed"/>
                <a:cs typeface="Roboto Condensed"/>
                <a:sym typeface="Roboto Condensed"/>
              </a:endParaRPr>
            </a:p>
          </p:txBody>
        </p:sp>
        <p:sp>
          <p:nvSpPr>
            <p:cNvPr id="725" name="Google Shape;725;p42"/>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oboto Condensed"/>
                <a:ea typeface="Roboto Condensed"/>
                <a:cs typeface="Roboto Condensed"/>
                <a:sym typeface="Roboto Condensed"/>
              </a:endParaRPr>
            </a:p>
          </p:txBody>
        </p:sp>
      </p:grpSp>
      <p:cxnSp>
        <p:nvCxnSpPr>
          <p:cNvPr id="726" name="Google Shape;726;p42"/>
          <p:cNvCxnSpPr/>
          <p:nvPr/>
        </p:nvCxnSpPr>
        <p:spPr>
          <a:xfrm>
            <a:off x="4406715" y="2083388"/>
            <a:ext cx="927000" cy="0"/>
          </a:xfrm>
          <a:prstGeom prst="straightConnector1">
            <a:avLst/>
          </a:prstGeom>
          <a:noFill/>
          <a:ln w="9525" cap="flat" cmpd="sng">
            <a:solidFill>
              <a:schemeClr val="accent1"/>
            </a:solidFill>
            <a:prstDash val="solid"/>
            <a:round/>
            <a:headEnd type="oval" w="med" len="med"/>
            <a:tailEnd type="oval" w="med" len="med"/>
          </a:ln>
        </p:spPr>
      </p:cxnSp>
      <p:sp>
        <p:nvSpPr>
          <p:cNvPr id="727" name="Google Shape;727;p42"/>
          <p:cNvSpPr txBox="1"/>
          <p:nvPr/>
        </p:nvSpPr>
        <p:spPr>
          <a:xfrm>
            <a:off x="5387761" y="1932481"/>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cxnSp>
        <p:nvCxnSpPr>
          <p:cNvPr id="728" name="Google Shape;728;p42"/>
          <p:cNvCxnSpPr/>
          <p:nvPr/>
        </p:nvCxnSpPr>
        <p:spPr>
          <a:xfrm>
            <a:off x="4270171" y="2505827"/>
            <a:ext cx="1063500" cy="0"/>
          </a:xfrm>
          <a:prstGeom prst="straightConnector1">
            <a:avLst/>
          </a:prstGeom>
          <a:noFill/>
          <a:ln w="9525" cap="flat" cmpd="sng">
            <a:solidFill>
              <a:schemeClr val="accent2"/>
            </a:solidFill>
            <a:prstDash val="solid"/>
            <a:round/>
            <a:headEnd type="oval" w="med" len="med"/>
            <a:tailEnd type="oval" w="med" len="med"/>
          </a:ln>
        </p:spPr>
      </p:cxnSp>
      <p:sp>
        <p:nvSpPr>
          <p:cNvPr id="729" name="Google Shape;729;p42"/>
          <p:cNvSpPr txBox="1"/>
          <p:nvPr/>
        </p:nvSpPr>
        <p:spPr>
          <a:xfrm>
            <a:off x="5387761" y="2354911"/>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cxnSp>
        <p:nvCxnSpPr>
          <p:cNvPr id="730" name="Google Shape;730;p42"/>
          <p:cNvCxnSpPr/>
          <p:nvPr/>
        </p:nvCxnSpPr>
        <p:spPr>
          <a:xfrm>
            <a:off x="4076133" y="2928266"/>
            <a:ext cx="1257600" cy="0"/>
          </a:xfrm>
          <a:prstGeom prst="straightConnector1">
            <a:avLst/>
          </a:prstGeom>
          <a:noFill/>
          <a:ln w="9525" cap="flat" cmpd="sng">
            <a:solidFill>
              <a:schemeClr val="accent3"/>
            </a:solidFill>
            <a:prstDash val="solid"/>
            <a:round/>
            <a:headEnd type="oval" w="med" len="med"/>
            <a:tailEnd type="oval" w="med" len="med"/>
          </a:ln>
        </p:spPr>
      </p:cxnSp>
      <p:sp>
        <p:nvSpPr>
          <p:cNvPr id="731" name="Google Shape;731;p42"/>
          <p:cNvSpPr txBox="1"/>
          <p:nvPr/>
        </p:nvSpPr>
        <p:spPr>
          <a:xfrm>
            <a:off x="5387761" y="2777341"/>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cxnSp>
        <p:nvCxnSpPr>
          <p:cNvPr id="732" name="Google Shape;732;p42"/>
          <p:cNvCxnSpPr/>
          <p:nvPr/>
        </p:nvCxnSpPr>
        <p:spPr>
          <a:xfrm>
            <a:off x="3910842" y="3350683"/>
            <a:ext cx="1422900" cy="0"/>
          </a:xfrm>
          <a:prstGeom prst="straightConnector1">
            <a:avLst/>
          </a:prstGeom>
          <a:noFill/>
          <a:ln w="9525" cap="flat" cmpd="sng">
            <a:solidFill>
              <a:schemeClr val="accent4"/>
            </a:solidFill>
            <a:prstDash val="solid"/>
            <a:round/>
            <a:headEnd type="oval" w="med" len="med"/>
            <a:tailEnd type="oval" w="med" len="med"/>
          </a:ln>
        </p:spPr>
      </p:cxnSp>
      <p:sp>
        <p:nvSpPr>
          <p:cNvPr id="733" name="Google Shape;733;p42"/>
          <p:cNvSpPr txBox="1"/>
          <p:nvPr/>
        </p:nvSpPr>
        <p:spPr>
          <a:xfrm>
            <a:off x="5387761" y="3199771"/>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cxnSp>
        <p:nvCxnSpPr>
          <p:cNvPr id="734" name="Google Shape;734;p42"/>
          <p:cNvCxnSpPr/>
          <p:nvPr/>
        </p:nvCxnSpPr>
        <p:spPr>
          <a:xfrm>
            <a:off x="3731166" y="3773122"/>
            <a:ext cx="1602600" cy="0"/>
          </a:xfrm>
          <a:prstGeom prst="straightConnector1">
            <a:avLst/>
          </a:prstGeom>
          <a:noFill/>
          <a:ln w="9525" cap="flat" cmpd="sng">
            <a:solidFill>
              <a:schemeClr val="accent5"/>
            </a:solidFill>
            <a:prstDash val="solid"/>
            <a:round/>
            <a:headEnd type="oval" w="med" len="med"/>
            <a:tailEnd type="oval" w="med" len="med"/>
          </a:ln>
        </p:spPr>
      </p:cxnSp>
      <p:sp>
        <p:nvSpPr>
          <p:cNvPr id="735" name="Google Shape;735;p42"/>
          <p:cNvSpPr txBox="1"/>
          <p:nvPr/>
        </p:nvSpPr>
        <p:spPr>
          <a:xfrm>
            <a:off x="5387761" y="3622201"/>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cxnSp>
        <p:nvCxnSpPr>
          <p:cNvPr id="736" name="Google Shape;736;p42"/>
          <p:cNvCxnSpPr/>
          <p:nvPr/>
        </p:nvCxnSpPr>
        <p:spPr>
          <a:xfrm>
            <a:off x="3544320" y="4195539"/>
            <a:ext cx="1782000" cy="0"/>
          </a:xfrm>
          <a:prstGeom prst="straightConnector1">
            <a:avLst/>
          </a:prstGeom>
          <a:noFill/>
          <a:ln w="9525" cap="flat" cmpd="sng">
            <a:solidFill>
              <a:schemeClr val="accent6"/>
            </a:solidFill>
            <a:prstDash val="solid"/>
            <a:round/>
            <a:headEnd type="oval" w="med" len="med"/>
            <a:tailEnd type="oval" w="med" len="med"/>
          </a:ln>
        </p:spPr>
      </p:cxnSp>
      <p:sp>
        <p:nvSpPr>
          <p:cNvPr id="737" name="Google Shape;737;p42"/>
          <p:cNvSpPr txBox="1"/>
          <p:nvPr/>
        </p:nvSpPr>
        <p:spPr>
          <a:xfrm>
            <a:off x="5387761" y="4044632"/>
            <a:ext cx="2444100" cy="301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Condensed"/>
                <a:ea typeface="Roboto Condensed"/>
                <a:cs typeface="Roboto Condensed"/>
                <a:sym typeface="Roboto Condensed"/>
              </a:rPr>
              <a:t>Insert your content</a:t>
            </a:r>
            <a:endParaRPr sz="1000">
              <a:solidFill>
                <a:schemeClr val="dk2"/>
              </a:solidFill>
              <a:latin typeface="Roboto Condensed"/>
              <a:ea typeface="Roboto Condensed"/>
              <a:cs typeface="Roboto Condensed"/>
              <a:sym typeface="Roboto Condensed"/>
            </a:endParaRPr>
          </a:p>
        </p:txBody>
      </p:sp>
      <p:sp>
        <p:nvSpPr>
          <p:cNvPr id="738" name="Google Shape;738;p42"/>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PRESENTATION</a:t>
            </a:r>
            <a:endParaRPr/>
          </a:p>
        </p:txBody>
      </p:sp>
      <p:sp>
        <p:nvSpPr>
          <p:cNvPr id="744" name="Google Shape;744;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745" name="Google Shape;745;p43"/>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746" name="Google Shape;746;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Condensed"/>
                <a:ea typeface="Roboto Condensed"/>
                <a:cs typeface="Roboto Condensed"/>
                <a:sym typeface="Roboto Condensed"/>
              </a:rPr>
              <a:t>Imani Jackson</a:t>
            </a:r>
            <a:br>
              <a:rPr lang="en">
                <a:latin typeface="Roboto Condensed"/>
                <a:ea typeface="Roboto Condensed"/>
                <a:cs typeface="Roboto Condensed"/>
                <a:sym typeface="Roboto Condensed"/>
              </a:rPr>
            </a:br>
            <a:r>
              <a:rPr lang="en" sz="800">
                <a:solidFill>
                  <a:schemeClr val="dk2"/>
                </a:solidFill>
                <a:latin typeface="Roboto Condensed"/>
                <a:ea typeface="Roboto Condensed"/>
                <a:cs typeface="Roboto Condensed"/>
                <a:sym typeface="Roboto Condensed"/>
              </a:rPr>
              <a:t>JOB TITLE</a:t>
            </a:r>
            <a:endParaRPr sz="800">
              <a:solidFill>
                <a:schemeClr val="dk2"/>
              </a:solidFill>
              <a:latin typeface="Roboto Condensed"/>
              <a:ea typeface="Roboto Condensed"/>
              <a:cs typeface="Roboto Condensed"/>
              <a:sym typeface="Roboto Condensed"/>
            </a:endParaRPr>
          </a:p>
          <a:p>
            <a:pPr marL="0" lvl="0" indent="0" algn="ctr" rtl="0">
              <a:spcBef>
                <a:spcPts val="40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a:latin typeface="Roboto Condensed"/>
              <a:ea typeface="Roboto Condensed"/>
              <a:cs typeface="Roboto Condensed"/>
              <a:sym typeface="Roboto Condensed"/>
            </a:endParaRPr>
          </a:p>
          <a:p>
            <a:pPr marL="0" lvl="0" indent="0" algn="ctr" rtl="0">
              <a:spcBef>
                <a:spcPts val="400"/>
              </a:spcBef>
              <a:spcAft>
                <a:spcPts val="400"/>
              </a:spcAft>
              <a:buNone/>
            </a:pPr>
            <a:endParaRPr>
              <a:latin typeface="Roboto Condensed"/>
              <a:ea typeface="Roboto Condensed"/>
              <a:cs typeface="Roboto Condensed"/>
              <a:sym typeface="Roboto Condensed"/>
            </a:endParaRPr>
          </a:p>
        </p:txBody>
      </p:sp>
      <p:pic>
        <p:nvPicPr>
          <p:cNvPr id="747" name="Google Shape;747;p43"/>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748" name="Google Shape;748;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Condensed"/>
                <a:ea typeface="Roboto Condensed"/>
                <a:cs typeface="Roboto Condensed"/>
                <a:sym typeface="Roboto Condensed"/>
              </a:rPr>
              <a:t>Marcos Galán</a:t>
            </a:r>
            <a:br>
              <a:rPr lang="en">
                <a:latin typeface="Roboto Condensed"/>
                <a:ea typeface="Roboto Condensed"/>
                <a:cs typeface="Roboto Condensed"/>
                <a:sym typeface="Roboto Condensed"/>
              </a:rPr>
            </a:br>
            <a:r>
              <a:rPr lang="en" sz="800">
                <a:solidFill>
                  <a:schemeClr val="dk2"/>
                </a:solidFill>
                <a:latin typeface="Roboto Condensed"/>
                <a:ea typeface="Roboto Condensed"/>
                <a:cs typeface="Roboto Condensed"/>
                <a:sym typeface="Roboto Condensed"/>
              </a:rPr>
              <a:t>JOB TITLE</a:t>
            </a:r>
            <a:endParaRPr sz="800">
              <a:solidFill>
                <a:schemeClr val="dk2"/>
              </a:solidFill>
              <a:latin typeface="Roboto Condensed"/>
              <a:ea typeface="Roboto Condensed"/>
              <a:cs typeface="Roboto Condensed"/>
              <a:sym typeface="Roboto Condensed"/>
            </a:endParaRPr>
          </a:p>
          <a:p>
            <a:pPr marL="0" lvl="0" indent="0" algn="ctr" rtl="0">
              <a:spcBef>
                <a:spcPts val="40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a:latin typeface="Roboto Condensed"/>
              <a:ea typeface="Roboto Condensed"/>
              <a:cs typeface="Roboto Condensed"/>
              <a:sym typeface="Roboto Condensed"/>
            </a:endParaRPr>
          </a:p>
          <a:p>
            <a:pPr marL="0" lvl="0" indent="0" algn="ctr" rtl="0">
              <a:spcBef>
                <a:spcPts val="400"/>
              </a:spcBef>
              <a:spcAft>
                <a:spcPts val="400"/>
              </a:spcAft>
              <a:buNone/>
            </a:pPr>
            <a:endParaRPr>
              <a:latin typeface="Roboto Condensed"/>
              <a:ea typeface="Roboto Condensed"/>
              <a:cs typeface="Roboto Condensed"/>
              <a:sym typeface="Roboto Condensed"/>
            </a:endParaRPr>
          </a:p>
        </p:txBody>
      </p:sp>
      <p:pic>
        <p:nvPicPr>
          <p:cNvPr id="749" name="Google Shape;749;p43"/>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750" name="Google Shape;750;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Condensed"/>
                <a:ea typeface="Roboto Condensed"/>
                <a:cs typeface="Roboto Condensed"/>
                <a:sym typeface="Roboto Condensed"/>
              </a:rPr>
              <a:t>Ixchel Valdía</a:t>
            </a:r>
            <a:br>
              <a:rPr lang="en">
                <a:latin typeface="Roboto Condensed"/>
                <a:ea typeface="Roboto Condensed"/>
                <a:cs typeface="Roboto Condensed"/>
                <a:sym typeface="Roboto Condensed"/>
              </a:rPr>
            </a:br>
            <a:r>
              <a:rPr lang="en" sz="800">
                <a:solidFill>
                  <a:schemeClr val="dk2"/>
                </a:solidFill>
                <a:latin typeface="Roboto Condensed"/>
                <a:ea typeface="Roboto Condensed"/>
                <a:cs typeface="Roboto Condensed"/>
                <a:sym typeface="Roboto Condensed"/>
              </a:rPr>
              <a:t>JOB TITLE</a:t>
            </a:r>
            <a:endParaRPr sz="800">
              <a:solidFill>
                <a:schemeClr val="dk2"/>
              </a:solidFill>
              <a:latin typeface="Roboto Condensed"/>
              <a:ea typeface="Roboto Condensed"/>
              <a:cs typeface="Roboto Condensed"/>
              <a:sym typeface="Roboto Condensed"/>
            </a:endParaRPr>
          </a:p>
          <a:p>
            <a:pPr marL="0" lvl="0" indent="0" algn="ctr" rtl="0">
              <a:spcBef>
                <a:spcPts val="40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a:latin typeface="Roboto Condensed"/>
              <a:ea typeface="Roboto Condensed"/>
              <a:cs typeface="Roboto Condensed"/>
              <a:sym typeface="Roboto Condensed"/>
            </a:endParaRPr>
          </a:p>
          <a:p>
            <a:pPr marL="0" lvl="0" indent="0" algn="ctr" rtl="0">
              <a:spcBef>
                <a:spcPts val="400"/>
              </a:spcBef>
              <a:spcAft>
                <a:spcPts val="400"/>
              </a:spcAft>
              <a:buNone/>
            </a:pPr>
            <a:endParaRPr>
              <a:latin typeface="Roboto Condensed"/>
              <a:ea typeface="Roboto Condensed"/>
              <a:cs typeface="Roboto Condensed"/>
              <a:sym typeface="Roboto Condensed"/>
            </a:endParaRPr>
          </a:p>
        </p:txBody>
      </p:sp>
      <p:pic>
        <p:nvPicPr>
          <p:cNvPr id="751" name="Google Shape;751;p43"/>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752" name="Google Shape;752;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Condensed"/>
                <a:ea typeface="Roboto Condensed"/>
                <a:cs typeface="Roboto Condensed"/>
                <a:sym typeface="Roboto Condensed"/>
              </a:rPr>
              <a:t>Nils Årud</a:t>
            </a:r>
            <a:br>
              <a:rPr lang="en">
                <a:latin typeface="Roboto Condensed"/>
                <a:ea typeface="Roboto Condensed"/>
                <a:cs typeface="Roboto Condensed"/>
                <a:sym typeface="Roboto Condensed"/>
              </a:rPr>
            </a:br>
            <a:r>
              <a:rPr lang="en" sz="800">
                <a:solidFill>
                  <a:schemeClr val="dk2"/>
                </a:solidFill>
                <a:latin typeface="Roboto Condensed"/>
                <a:ea typeface="Roboto Condensed"/>
                <a:cs typeface="Roboto Condensed"/>
                <a:sym typeface="Roboto Condensed"/>
              </a:rPr>
              <a:t>JOB TITLE</a:t>
            </a:r>
            <a:endParaRPr sz="800">
              <a:solidFill>
                <a:schemeClr val="dk2"/>
              </a:solidFill>
              <a:latin typeface="Roboto Condensed"/>
              <a:ea typeface="Roboto Condensed"/>
              <a:cs typeface="Roboto Condensed"/>
              <a:sym typeface="Roboto Condensed"/>
            </a:endParaRPr>
          </a:p>
          <a:p>
            <a:pPr marL="0" lvl="0" indent="0" algn="ctr" rtl="0">
              <a:spcBef>
                <a:spcPts val="400"/>
              </a:spcBef>
              <a:spcAft>
                <a:spcPts val="0"/>
              </a:spcAft>
              <a:buNone/>
            </a:pPr>
            <a:r>
              <a:rPr lang="en" sz="900">
                <a:solidFill>
                  <a:schemeClr val="dk2"/>
                </a:solidFill>
                <a:latin typeface="Roboto Condensed"/>
                <a:ea typeface="Roboto Condensed"/>
                <a:cs typeface="Roboto Condensed"/>
                <a:sym typeface="Roboto Condensed"/>
              </a:rPr>
              <a:t>Blue is the colour of the clear sky and the deep sea</a:t>
            </a:r>
            <a:endParaRPr>
              <a:latin typeface="Roboto Condensed"/>
              <a:ea typeface="Roboto Condensed"/>
              <a:cs typeface="Roboto Condensed"/>
              <a:sym typeface="Roboto Condensed"/>
            </a:endParaRPr>
          </a:p>
          <a:p>
            <a:pPr marL="0" lvl="0" indent="0" algn="ctr" rtl="0">
              <a:spcBef>
                <a:spcPts val="400"/>
              </a:spcBef>
              <a:spcAft>
                <a:spcPts val="400"/>
              </a:spcAft>
              <a:buNone/>
            </a:pPr>
            <a:endParaRPr>
              <a:latin typeface="Roboto Condensed"/>
              <a:ea typeface="Roboto Condensed"/>
              <a:cs typeface="Roboto Condensed"/>
              <a:sym typeface="Roboto Condensed"/>
            </a:endParaRPr>
          </a:p>
        </p:txBody>
      </p:sp>
      <p:sp>
        <p:nvSpPr>
          <p:cNvPr id="753" name="Google Shape;753;p43"/>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757"/>
        <p:cNvGrpSpPr/>
        <p:nvPr/>
      </p:nvGrpSpPr>
      <p:grpSpPr>
        <a:xfrm>
          <a:off x="0" y="0"/>
          <a:ext cx="0" cy="0"/>
          <a:chOff x="0" y="0"/>
          <a:chExt cx="0" cy="0"/>
        </a:xfrm>
      </p:grpSpPr>
      <p:sp>
        <p:nvSpPr>
          <p:cNvPr id="758" name="Google Shape;758;p44"/>
          <p:cNvSpPr/>
          <p:nvPr/>
        </p:nvSpPr>
        <p:spPr>
          <a:xfrm>
            <a:off x="540422" y="504685"/>
            <a:ext cx="8063100" cy="4133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44"/>
          <p:cNvGrpSpPr/>
          <p:nvPr/>
        </p:nvGrpSpPr>
        <p:grpSpPr>
          <a:xfrm>
            <a:off x="708393" y="504708"/>
            <a:ext cx="7726917" cy="4134026"/>
            <a:chOff x="638138" y="467100"/>
            <a:chExt cx="7867750" cy="4194000"/>
          </a:xfrm>
        </p:grpSpPr>
        <p:cxnSp>
          <p:nvCxnSpPr>
            <p:cNvPr id="760" name="Google Shape;760;p44"/>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1" name="Google Shape;761;p44"/>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2" name="Google Shape;762;p44"/>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3" name="Google Shape;763;p44"/>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4" name="Google Shape;764;p44"/>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5" name="Google Shape;765;p44"/>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6" name="Google Shape;766;p44"/>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7" name="Google Shape;767;p44"/>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8" name="Google Shape;768;p44"/>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69" name="Google Shape;769;p44"/>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0" name="Google Shape;770;p44"/>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1" name="Google Shape;771;p44"/>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2" name="Google Shape;772;p44"/>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3" name="Google Shape;773;p44"/>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4" name="Google Shape;774;p44"/>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5" name="Google Shape;775;p44"/>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6" name="Google Shape;776;p44"/>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7" name="Google Shape;777;p44"/>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8" name="Google Shape;778;p44"/>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79" name="Google Shape;779;p44"/>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0" name="Google Shape;780;p44"/>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1" name="Google Shape;781;p44"/>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2" name="Google Shape;782;p44"/>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3" name="Google Shape;783;p44"/>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4" name="Google Shape;784;p44"/>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5" name="Google Shape;785;p44"/>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6" name="Google Shape;786;p44"/>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7" name="Google Shape;787;p44"/>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8" name="Google Shape;788;p44"/>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89" name="Google Shape;789;p44"/>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0" name="Google Shape;790;p44"/>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1" name="Google Shape;791;p44"/>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2" name="Google Shape;792;p44"/>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3" name="Google Shape;793;p44"/>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4" name="Google Shape;794;p44"/>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5" name="Google Shape;795;p44"/>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6" name="Google Shape;796;p44"/>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7" name="Google Shape;797;p44"/>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8" name="Google Shape;798;p44"/>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99" name="Google Shape;799;p44"/>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0" name="Google Shape;800;p44"/>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1" name="Google Shape;801;p44"/>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2" name="Google Shape;802;p44"/>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3" name="Google Shape;803;p44"/>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4" name="Google Shape;804;p44"/>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5" name="Google Shape;805;p44"/>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806" name="Google Shape;806;p4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807" name="Google Shape;807;p44"/>
          <p:cNvGrpSpPr/>
          <p:nvPr/>
        </p:nvGrpSpPr>
        <p:grpSpPr>
          <a:xfrm>
            <a:off x="540413" y="676901"/>
            <a:ext cx="8062965" cy="3789176"/>
            <a:chOff x="467088" y="642474"/>
            <a:chExt cx="4194000" cy="3858239"/>
          </a:xfrm>
        </p:grpSpPr>
        <p:cxnSp>
          <p:nvCxnSpPr>
            <p:cNvPr id="808" name="Google Shape;808;p44"/>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09" name="Google Shape;809;p44"/>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0" name="Google Shape;810;p44"/>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1" name="Google Shape;811;p44"/>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2" name="Google Shape;812;p44"/>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3" name="Google Shape;813;p44"/>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4" name="Google Shape;814;p44"/>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5" name="Google Shape;815;p44"/>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6" name="Google Shape;816;p44"/>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7" name="Google Shape;817;p44"/>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8" name="Google Shape;818;p44"/>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19" name="Google Shape;819;p44"/>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0" name="Google Shape;820;p44"/>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1" name="Google Shape;821;p44"/>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2" name="Google Shape;822;p44"/>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3" name="Google Shape;823;p44"/>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4" name="Google Shape;824;p44"/>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5" name="Google Shape;825;p44"/>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6" name="Google Shape;826;p44"/>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7" name="Google Shape;827;p44"/>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8" name="Google Shape;828;p44"/>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829" name="Google Shape;829;p44"/>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830" name="Google Shape;830;p44"/>
          <p:cNvCxnSpPr/>
          <p:nvPr/>
        </p:nvCxnSpPr>
        <p:spPr>
          <a:xfrm>
            <a:off x="4572000" y="504685"/>
            <a:ext cx="0" cy="4133700"/>
          </a:xfrm>
          <a:prstGeom prst="straightConnector1">
            <a:avLst/>
          </a:prstGeom>
          <a:noFill/>
          <a:ln w="19050" cap="flat" cmpd="sng">
            <a:solidFill>
              <a:schemeClr val="dk2"/>
            </a:solidFill>
            <a:prstDash val="solid"/>
            <a:round/>
            <a:headEnd type="triangle" w="sm" len="sm"/>
            <a:tailEnd type="triangle" w="sm" len="sm"/>
          </a:ln>
        </p:spPr>
      </p:cxnSp>
      <p:cxnSp>
        <p:nvCxnSpPr>
          <p:cNvPr id="831" name="Google Shape;831;p44"/>
          <p:cNvCxnSpPr/>
          <p:nvPr/>
        </p:nvCxnSpPr>
        <p:spPr>
          <a:xfrm>
            <a:off x="540422" y="2571593"/>
            <a:ext cx="8063100" cy="0"/>
          </a:xfrm>
          <a:prstGeom prst="straightConnector1">
            <a:avLst/>
          </a:prstGeom>
          <a:noFill/>
          <a:ln w="19050" cap="flat" cmpd="sng">
            <a:solidFill>
              <a:schemeClr val="dk2"/>
            </a:solidFill>
            <a:prstDash val="solid"/>
            <a:round/>
            <a:headEnd type="triangle" w="sm" len="sm"/>
            <a:tailEnd type="triangle" w="sm" len="sm"/>
          </a:ln>
        </p:spPr>
      </p:cxnSp>
      <p:sp>
        <p:nvSpPr>
          <p:cNvPr id="832" name="Google Shape;832;p44"/>
          <p:cNvSpPr txBox="1"/>
          <p:nvPr/>
        </p:nvSpPr>
        <p:spPr>
          <a:xfrm rot="-5400000">
            <a:off x="-172575" y="2490342"/>
            <a:ext cx="12636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Condensed"/>
                <a:ea typeface="Roboto Condensed"/>
                <a:cs typeface="Roboto Condensed"/>
                <a:sym typeface="Roboto Condensed"/>
              </a:rPr>
              <a:t>LOW VALUE 1</a:t>
            </a:r>
            <a:endParaRPr sz="800">
              <a:solidFill>
                <a:schemeClr val="lt1"/>
              </a:solidFill>
              <a:latin typeface="Roboto Condensed"/>
              <a:ea typeface="Roboto Condensed"/>
              <a:cs typeface="Roboto Condensed"/>
              <a:sym typeface="Roboto Condensed"/>
            </a:endParaRPr>
          </a:p>
        </p:txBody>
      </p:sp>
      <p:sp>
        <p:nvSpPr>
          <p:cNvPr id="833" name="Google Shape;833;p44"/>
          <p:cNvSpPr txBox="1"/>
          <p:nvPr/>
        </p:nvSpPr>
        <p:spPr>
          <a:xfrm rot="5400000">
            <a:off x="8053025" y="2490508"/>
            <a:ext cx="12636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Condensed"/>
                <a:ea typeface="Roboto Condensed"/>
                <a:cs typeface="Roboto Condensed"/>
                <a:sym typeface="Roboto Condensed"/>
              </a:rPr>
              <a:t>HIGH VALUE 1</a:t>
            </a:r>
            <a:endParaRPr sz="800">
              <a:solidFill>
                <a:schemeClr val="lt1"/>
              </a:solidFill>
              <a:latin typeface="Roboto Condensed"/>
              <a:ea typeface="Roboto Condensed"/>
              <a:cs typeface="Roboto Condensed"/>
              <a:sym typeface="Roboto Condensed"/>
            </a:endParaRPr>
          </a:p>
        </p:txBody>
      </p:sp>
      <p:sp>
        <p:nvSpPr>
          <p:cNvPr id="834" name="Google Shape;834;p44"/>
          <p:cNvSpPr txBox="1"/>
          <p:nvPr/>
        </p:nvSpPr>
        <p:spPr>
          <a:xfrm>
            <a:off x="3940314" y="4638465"/>
            <a:ext cx="12636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Condensed"/>
                <a:ea typeface="Roboto Condensed"/>
                <a:cs typeface="Roboto Condensed"/>
                <a:sym typeface="Roboto Condensed"/>
              </a:rPr>
              <a:t>LOW VALUE 2</a:t>
            </a:r>
            <a:endParaRPr sz="800">
              <a:solidFill>
                <a:schemeClr val="lt1"/>
              </a:solidFill>
              <a:latin typeface="Roboto Condensed"/>
              <a:ea typeface="Roboto Condensed"/>
              <a:cs typeface="Roboto Condensed"/>
              <a:sym typeface="Roboto Condensed"/>
            </a:endParaRPr>
          </a:p>
        </p:txBody>
      </p:sp>
      <p:sp>
        <p:nvSpPr>
          <p:cNvPr id="835" name="Google Shape;835;p44"/>
          <p:cNvSpPr txBox="1"/>
          <p:nvPr/>
        </p:nvSpPr>
        <p:spPr>
          <a:xfrm>
            <a:off x="3940265" y="342325"/>
            <a:ext cx="1263600" cy="16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Condensed"/>
                <a:ea typeface="Roboto Condensed"/>
                <a:cs typeface="Roboto Condensed"/>
                <a:sym typeface="Roboto Condensed"/>
              </a:rPr>
              <a:t>HIGH VALUE 2</a:t>
            </a:r>
            <a:endParaRPr sz="800">
              <a:solidFill>
                <a:schemeClr val="lt1"/>
              </a:solidFill>
              <a:latin typeface="Roboto Condensed"/>
              <a:ea typeface="Roboto Condensed"/>
              <a:cs typeface="Roboto Condensed"/>
              <a:sym typeface="Roboto Condensed"/>
            </a:endParaRPr>
          </a:p>
        </p:txBody>
      </p:sp>
      <p:sp>
        <p:nvSpPr>
          <p:cNvPr id="836" name="Google Shape;836;p44"/>
          <p:cNvSpPr/>
          <p:nvPr/>
        </p:nvSpPr>
        <p:spPr>
          <a:xfrm>
            <a:off x="6969203" y="857419"/>
            <a:ext cx="982200" cy="982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Our company</a:t>
            </a:r>
            <a:endParaRPr sz="800">
              <a:solidFill>
                <a:schemeClr val="lt1"/>
              </a:solidFill>
              <a:latin typeface="Roboto Condensed"/>
              <a:ea typeface="Roboto Condensed"/>
              <a:cs typeface="Roboto Condensed"/>
              <a:sym typeface="Roboto Condensed"/>
            </a:endParaRPr>
          </a:p>
        </p:txBody>
      </p:sp>
      <p:sp>
        <p:nvSpPr>
          <p:cNvPr id="837" name="Google Shape;837;p44"/>
          <p:cNvSpPr/>
          <p:nvPr/>
        </p:nvSpPr>
        <p:spPr>
          <a:xfrm>
            <a:off x="3156175" y="1317919"/>
            <a:ext cx="860400" cy="8604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38" name="Google Shape;838;p44"/>
          <p:cNvSpPr/>
          <p:nvPr/>
        </p:nvSpPr>
        <p:spPr>
          <a:xfrm>
            <a:off x="1439840" y="3455517"/>
            <a:ext cx="717600" cy="7176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39" name="Google Shape;839;p44"/>
          <p:cNvSpPr/>
          <p:nvPr/>
        </p:nvSpPr>
        <p:spPr>
          <a:xfrm>
            <a:off x="5608082" y="2941270"/>
            <a:ext cx="717600" cy="7176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40" name="Google Shape;840;p44"/>
          <p:cNvSpPr/>
          <p:nvPr/>
        </p:nvSpPr>
        <p:spPr>
          <a:xfrm>
            <a:off x="6492768" y="3384067"/>
            <a:ext cx="860400" cy="8604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41" name="Google Shape;841;p44"/>
          <p:cNvSpPr/>
          <p:nvPr/>
        </p:nvSpPr>
        <p:spPr>
          <a:xfrm>
            <a:off x="4765334" y="600468"/>
            <a:ext cx="717600" cy="7176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42" name="Google Shape;842;p44"/>
          <p:cNvSpPr/>
          <p:nvPr/>
        </p:nvSpPr>
        <p:spPr>
          <a:xfrm>
            <a:off x="1175988" y="976479"/>
            <a:ext cx="458700" cy="4587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Condensed"/>
                <a:ea typeface="Roboto Condensed"/>
                <a:cs typeface="Roboto Condensed"/>
                <a:sym typeface="Roboto Condensed"/>
              </a:rPr>
              <a:t>Competitor</a:t>
            </a:r>
            <a:endParaRPr sz="800">
              <a:solidFill>
                <a:schemeClr val="lt1"/>
              </a:solidFill>
              <a:latin typeface="Roboto Condensed"/>
              <a:ea typeface="Roboto Condensed"/>
              <a:cs typeface="Roboto Condensed"/>
              <a:sym typeface="Roboto Condensed"/>
            </a:endParaRPr>
          </a:p>
        </p:txBody>
      </p:sp>
      <p:sp>
        <p:nvSpPr>
          <p:cNvPr id="843" name="Google Shape;843;p44"/>
          <p:cNvSpPr txBox="1">
            <a:spLocks noGrp="1"/>
          </p:cNvSpPr>
          <p:nvPr>
            <p:ph type="title" idx="4294967295"/>
          </p:nvPr>
        </p:nvSpPr>
        <p:spPr>
          <a:xfrm>
            <a:off x="93400" y="199575"/>
            <a:ext cx="2089800" cy="28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COMPETITOR MATRIX</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393676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5"/>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WEEKLY PLANNER</a:t>
            </a:r>
            <a:endParaRPr/>
          </a:p>
        </p:txBody>
      </p:sp>
      <p:sp>
        <p:nvSpPr>
          <p:cNvPr id="849" name="Google Shape;849;p4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graphicFrame>
        <p:nvGraphicFramePr>
          <p:cNvPr id="850" name="Google Shape;850;p45"/>
          <p:cNvGraphicFramePr/>
          <p:nvPr/>
        </p:nvGraphicFramePr>
        <p:xfrm>
          <a:off x="806700" y="1474725"/>
          <a:ext cx="3000000" cy="3000000"/>
        </p:xfrm>
        <a:graphic>
          <a:graphicData uri="http://schemas.openxmlformats.org/drawingml/2006/table">
            <a:tbl>
              <a:tblPr>
                <a:noFill/>
                <a:tableStyleId>{215DE48A-E3B5-44D0-98CB-AE0B3FDC0379}</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91275">
                <a:tc>
                  <a:txBody>
                    <a:bodyPr/>
                    <a:lstStyle/>
                    <a:p>
                      <a:pPr marL="0" lvl="0" indent="0" algn="r" rtl="0">
                        <a:spcBef>
                          <a:spcPts val="0"/>
                        </a:spcBef>
                        <a:spcAft>
                          <a:spcPts val="0"/>
                        </a:spcAft>
                        <a:buNone/>
                      </a:pP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SUNDAY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MONDAY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TUESDAY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WEDNESDAY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THURSDAY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FRIDAY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Condensed"/>
                          <a:ea typeface="Roboto Condensed"/>
                          <a:cs typeface="Roboto Condensed"/>
                          <a:sym typeface="Roboto Condensed"/>
                        </a:rPr>
                        <a:t>SATURDAY</a:t>
                      </a:r>
                      <a:endParaRPr sz="700">
                        <a:solidFill>
                          <a:schemeClr val="lt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9:00 - 9:45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10:00 - 10:45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11:00 - 11:45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12:00 - 13:15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 Free time</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13:30 - 14:15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14:30 - 15:15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66200">
                <a:tc>
                  <a:txBody>
                    <a:bodyPr/>
                    <a:lstStyle/>
                    <a:p>
                      <a:pPr marL="0" lvl="0" indent="0" algn="r" rtl="0">
                        <a:spcBef>
                          <a:spcPts val="0"/>
                        </a:spcBef>
                        <a:spcAft>
                          <a:spcPts val="0"/>
                        </a:spcAft>
                        <a:buNone/>
                      </a:pPr>
                      <a:r>
                        <a:rPr lang="en" sz="800">
                          <a:solidFill>
                            <a:schemeClr val="dk2"/>
                          </a:solidFill>
                          <a:latin typeface="Roboto Condensed"/>
                          <a:ea typeface="Roboto Condensed"/>
                          <a:cs typeface="Roboto Condensed"/>
                          <a:sym typeface="Roboto Condensed"/>
                        </a:rPr>
                        <a:t>15:30 - 16:15</a:t>
                      </a:r>
                      <a:endParaRPr sz="800">
                        <a:solidFill>
                          <a:schemeClr val="dk2"/>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Condensed"/>
                          <a:ea typeface="Roboto Condensed"/>
                          <a:cs typeface="Roboto Condensed"/>
                          <a:sym typeface="Roboto Condensed"/>
                        </a:rPr>
                        <a:t>Task</a:t>
                      </a:r>
                      <a:endParaRPr sz="800">
                        <a:solidFill>
                          <a:schemeClr val="dk1"/>
                        </a:solidFill>
                        <a:latin typeface="Roboto Condensed"/>
                        <a:ea typeface="Roboto Condensed"/>
                        <a:cs typeface="Roboto Condensed"/>
                        <a:sym typeface="Roboto Condense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851" name="Google Shape;851;p45"/>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5"/>
        <p:cNvGrpSpPr/>
        <p:nvPr/>
      </p:nvGrpSpPr>
      <p:grpSpPr>
        <a:xfrm>
          <a:off x="0" y="0"/>
          <a:ext cx="0" cy="0"/>
          <a:chOff x="0" y="0"/>
          <a:chExt cx="0" cy="0"/>
        </a:xfrm>
      </p:grpSpPr>
      <p:sp>
        <p:nvSpPr>
          <p:cNvPr id="856" name="Google Shape;856;p46"/>
          <p:cNvSpPr txBox="1"/>
          <p:nvPr/>
        </p:nvSpPr>
        <p:spPr>
          <a:xfrm>
            <a:off x="5972125" y="919300"/>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3F5378"/>
                </a:solidFill>
                <a:latin typeface="Roboto Condensed"/>
                <a:ea typeface="Roboto Condensed"/>
                <a:cs typeface="Roboto Condensed"/>
                <a:sym typeface="Roboto Condensed"/>
              </a:rPr>
              <a:t>SlidesCarnival icons are editable shapes</a:t>
            </a:r>
            <a:r>
              <a:rPr lang="en" sz="900">
                <a:solidFill>
                  <a:srgbClr val="3F5378"/>
                </a:solidFill>
                <a:latin typeface="Roboto Condensed"/>
                <a:ea typeface="Roboto Condensed"/>
                <a:cs typeface="Roboto Condensed"/>
                <a:sym typeface="Roboto Condensed"/>
              </a:rPr>
              <a:t>. </a:t>
            </a: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en" sz="900">
                <a:solidFill>
                  <a:srgbClr val="3F5378"/>
                </a:solidFill>
                <a:latin typeface="Roboto Condensed"/>
                <a:ea typeface="Roboto Condensed"/>
                <a:cs typeface="Roboto Condensed"/>
                <a:sym typeface="Roboto Condensed"/>
              </a:rPr>
              <a:t>This means that you can:</a:t>
            </a:r>
            <a:endParaRPr sz="900">
              <a:solidFill>
                <a:srgbClr val="3F5378"/>
              </a:solidFill>
              <a:latin typeface="Roboto Condensed"/>
              <a:ea typeface="Roboto Condensed"/>
              <a:cs typeface="Roboto Condensed"/>
              <a:sym typeface="Roboto Condensed"/>
            </a:endParaRPr>
          </a:p>
          <a:p>
            <a:pPr marL="457200" lvl="0" indent="-285750" algn="l" rtl="0">
              <a:spcBef>
                <a:spcPts val="0"/>
              </a:spcBef>
              <a:spcAft>
                <a:spcPts val="0"/>
              </a:spcAft>
              <a:buClr>
                <a:srgbClr val="3F5378"/>
              </a:buClr>
              <a:buSzPts val="900"/>
              <a:buFont typeface="Roboto Condensed"/>
              <a:buChar char="●"/>
            </a:pPr>
            <a:r>
              <a:rPr lang="en" sz="900">
                <a:solidFill>
                  <a:srgbClr val="3F5378"/>
                </a:solidFill>
                <a:latin typeface="Roboto Condensed"/>
                <a:ea typeface="Roboto Condensed"/>
                <a:cs typeface="Roboto Condensed"/>
                <a:sym typeface="Roboto Condensed"/>
              </a:rPr>
              <a:t>Resize them without losing quality.</a:t>
            </a:r>
            <a:endParaRPr sz="900">
              <a:solidFill>
                <a:srgbClr val="3F5378"/>
              </a:solidFill>
              <a:latin typeface="Roboto Condensed"/>
              <a:ea typeface="Roboto Condensed"/>
              <a:cs typeface="Roboto Condensed"/>
              <a:sym typeface="Roboto Condensed"/>
            </a:endParaRPr>
          </a:p>
          <a:p>
            <a:pPr marL="457200" lvl="0" indent="-285750" algn="l" rtl="0">
              <a:spcBef>
                <a:spcPts val="0"/>
              </a:spcBef>
              <a:spcAft>
                <a:spcPts val="0"/>
              </a:spcAft>
              <a:buClr>
                <a:srgbClr val="3F5378"/>
              </a:buClr>
              <a:buSzPts val="900"/>
              <a:buFont typeface="Roboto Condensed"/>
              <a:buChar char="●"/>
            </a:pPr>
            <a:r>
              <a:rPr lang="en" sz="900">
                <a:solidFill>
                  <a:srgbClr val="3F5378"/>
                </a:solidFill>
                <a:latin typeface="Roboto Condensed"/>
                <a:ea typeface="Roboto Condensed"/>
                <a:cs typeface="Roboto Condensed"/>
                <a:sym typeface="Roboto Condensed"/>
              </a:rPr>
              <a:t>Change line color, width and style.</a:t>
            </a: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r>
              <a:rPr lang="en" sz="900">
                <a:solidFill>
                  <a:srgbClr val="3F5378"/>
                </a:solidFill>
                <a:latin typeface="Roboto Condensed"/>
                <a:ea typeface="Roboto Condensed"/>
                <a:cs typeface="Roboto Condensed"/>
                <a:sym typeface="Roboto Condensed"/>
              </a:rPr>
              <a:t>Isn’t that nice? :)</a:t>
            </a: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r>
              <a:rPr lang="en" sz="900">
                <a:solidFill>
                  <a:srgbClr val="3F5378"/>
                </a:solidFill>
                <a:latin typeface="Roboto Condensed"/>
                <a:ea typeface="Roboto Condensed"/>
                <a:cs typeface="Roboto Condensed"/>
                <a:sym typeface="Roboto Condensed"/>
              </a:rPr>
              <a:t>Examples:</a:t>
            </a: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endParaRPr sz="900">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endParaRPr sz="900">
              <a:solidFill>
                <a:srgbClr val="3F5378"/>
              </a:solidFill>
              <a:latin typeface="Roboto Condensed"/>
              <a:ea typeface="Roboto Condensed"/>
              <a:cs typeface="Roboto Condensed"/>
              <a:sym typeface="Roboto Condensed"/>
            </a:endParaRPr>
          </a:p>
        </p:txBody>
      </p:sp>
      <p:grpSp>
        <p:nvGrpSpPr>
          <p:cNvPr id="857" name="Google Shape;857;p46"/>
          <p:cNvGrpSpPr/>
          <p:nvPr/>
        </p:nvGrpSpPr>
        <p:grpSpPr>
          <a:xfrm>
            <a:off x="583358" y="919304"/>
            <a:ext cx="309041" cy="403123"/>
            <a:chOff x="590250" y="244200"/>
            <a:chExt cx="407975" cy="532175"/>
          </a:xfrm>
        </p:grpSpPr>
        <p:sp>
          <p:nvSpPr>
            <p:cNvPr id="858" name="Google Shape;858;p46"/>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6"/>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6"/>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6"/>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6"/>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6"/>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6"/>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46"/>
          <p:cNvGrpSpPr/>
          <p:nvPr/>
        </p:nvGrpSpPr>
        <p:grpSpPr>
          <a:xfrm>
            <a:off x="1081471" y="978805"/>
            <a:ext cx="335800" cy="279518"/>
            <a:chOff x="1247825" y="322750"/>
            <a:chExt cx="443300" cy="369000"/>
          </a:xfrm>
        </p:grpSpPr>
        <p:sp>
          <p:nvSpPr>
            <p:cNvPr id="873" name="Google Shape;873;p46"/>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6"/>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6"/>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6"/>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46"/>
          <p:cNvGrpSpPr/>
          <p:nvPr/>
        </p:nvGrpSpPr>
        <p:grpSpPr>
          <a:xfrm>
            <a:off x="1598048" y="977423"/>
            <a:ext cx="321028" cy="282282"/>
            <a:chOff x="1929775" y="320925"/>
            <a:chExt cx="423800" cy="372650"/>
          </a:xfrm>
        </p:grpSpPr>
        <p:sp>
          <p:nvSpPr>
            <p:cNvPr id="879" name="Google Shape;879;p46"/>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6"/>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6"/>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6"/>
          <p:cNvSpPr/>
          <p:nvPr/>
        </p:nvSpPr>
        <p:spPr>
          <a:xfrm>
            <a:off x="2136334" y="967277"/>
            <a:ext cx="262909" cy="302583"/>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2663528" y="968205"/>
            <a:ext cx="226928" cy="300727"/>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46"/>
          <p:cNvGrpSpPr/>
          <p:nvPr/>
        </p:nvGrpSpPr>
        <p:grpSpPr>
          <a:xfrm>
            <a:off x="3643563" y="945589"/>
            <a:ext cx="303511" cy="345931"/>
            <a:chOff x="4630125" y="278900"/>
            <a:chExt cx="400675" cy="456675"/>
          </a:xfrm>
        </p:grpSpPr>
        <p:sp>
          <p:nvSpPr>
            <p:cNvPr id="887" name="Google Shape;887;p46"/>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6"/>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46"/>
          <p:cNvSpPr/>
          <p:nvPr/>
        </p:nvSpPr>
        <p:spPr>
          <a:xfrm>
            <a:off x="4130705" y="966822"/>
            <a:ext cx="347787" cy="303492"/>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46"/>
          <p:cNvGrpSpPr/>
          <p:nvPr/>
        </p:nvGrpSpPr>
        <p:grpSpPr>
          <a:xfrm>
            <a:off x="587978" y="1438172"/>
            <a:ext cx="309022" cy="376837"/>
            <a:chOff x="596350" y="929175"/>
            <a:chExt cx="407950" cy="497475"/>
          </a:xfrm>
        </p:grpSpPr>
        <p:sp>
          <p:nvSpPr>
            <p:cNvPr id="893" name="Google Shape;893;p46"/>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6"/>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6"/>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46"/>
          <p:cNvGrpSpPr/>
          <p:nvPr/>
        </p:nvGrpSpPr>
        <p:grpSpPr>
          <a:xfrm>
            <a:off x="1601267" y="1493072"/>
            <a:ext cx="314590" cy="269367"/>
            <a:chOff x="1934025" y="1001650"/>
            <a:chExt cx="415300" cy="355600"/>
          </a:xfrm>
        </p:grpSpPr>
        <p:sp>
          <p:nvSpPr>
            <p:cNvPr id="901" name="Google Shape;901;p46"/>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46"/>
          <p:cNvSpPr/>
          <p:nvPr/>
        </p:nvSpPr>
        <p:spPr>
          <a:xfrm>
            <a:off x="2109593" y="1470475"/>
            <a:ext cx="316408" cy="314571"/>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p:nvPr/>
        </p:nvSpPr>
        <p:spPr>
          <a:xfrm>
            <a:off x="2619251" y="1486155"/>
            <a:ext cx="315499" cy="283210"/>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6"/>
          <p:cNvSpPr/>
          <p:nvPr/>
        </p:nvSpPr>
        <p:spPr>
          <a:xfrm>
            <a:off x="3133056" y="1488466"/>
            <a:ext cx="306276" cy="278590"/>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p:nvPr/>
        </p:nvSpPr>
        <p:spPr>
          <a:xfrm>
            <a:off x="3652409" y="1491231"/>
            <a:ext cx="285975" cy="27306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46"/>
          <p:cNvGrpSpPr/>
          <p:nvPr/>
        </p:nvGrpSpPr>
        <p:grpSpPr>
          <a:xfrm>
            <a:off x="4146751" y="1472771"/>
            <a:ext cx="315499" cy="315953"/>
            <a:chOff x="5294400" y="974850"/>
            <a:chExt cx="416500" cy="417100"/>
          </a:xfrm>
        </p:grpSpPr>
        <p:sp>
          <p:nvSpPr>
            <p:cNvPr id="910" name="Google Shape;910;p46"/>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6"/>
          <p:cNvGrpSpPr/>
          <p:nvPr/>
        </p:nvGrpSpPr>
        <p:grpSpPr>
          <a:xfrm>
            <a:off x="4618124" y="1437263"/>
            <a:ext cx="391135" cy="380985"/>
            <a:chOff x="5916675" y="927975"/>
            <a:chExt cx="516350" cy="502950"/>
          </a:xfrm>
        </p:grpSpPr>
        <p:sp>
          <p:nvSpPr>
            <p:cNvPr id="913" name="Google Shape;913;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6"/>
          <p:cNvGrpSpPr/>
          <p:nvPr/>
        </p:nvGrpSpPr>
        <p:grpSpPr>
          <a:xfrm>
            <a:off x="563984" y="2022546"/>
            <a:ext cx="352389" cy="238007"/>
            <a:chOff x="564675" y="1700625"/>
            <a:chExt cx="465200" cy="314200"/>
          </a:xfrm>
        </p:grpSpPr>
        <p:sp>
          <p:nvSpPr>
            <p:cNvPr id="916" name="Google Shape;916;p46"/>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6"/>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6"/>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6"/>
          <p:cNvGrpSpPr/>
          <p:nvPr/>
        </p:nvGrpSpPr>
        <p:grpSpPr>
          <a:xfrm>
            <a:off x="1073176" y="1964426"/>
            <a:ext cx="352389" cy="345022"/>
            <a:chOff x="1236875" y="1623900"/>
            <a:chExt cx="465200" cy="455475"/>
          </a:xfrm>
        </p:grpSpPr>
        <p:sp>
          <p:nvSpPr>
            <p:cNvPr id="920" name="Google Shape;920;p46"/>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6"/>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6"/>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6"/>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6"/>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6"/>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46"/>
          <p:cNvGrpSpPr/>
          <p:nvPr/>
        </p:nvGrpSpPr>
        <p:grpSpPr>
          <a:xfrm>
            <a:off x="1593427" y="1971812"/>
            <a:ext cx="330270" cy="330251"/>
            <a:chOff x="1923675" y="1633650"/>
            <a:chExt cx="436000" cy="435975"/>
          </a:xfrm>
        </p:grpSpPr>
        <p:sp>
          <p:nvSpPr>
            <p:cNvPr id="928" name="Google Shape;928;p4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46"/>
          <p:cNvGrpSpPr/>
          <p:nvPr/>
        </p:nvGrpSpPr>
        <p:grpSpPr>
          <a:xfrm>
            <a:off x="2101236" y="1970430"/>
            <a:ext cx="333016" cy="333016"/>
            <a:chOff x="2594050" y="1631825"/>
            <a:chExt cx="439625" cy="439625"/>
          </a:xfrm>
        </p:grpSpPr>
        <p:sp>
          <p:nvSpPr>
            <p:cNvPr id="935" name="Google Shape;935;p4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46"/>
          <p:cNvSpPr/>
          <p:nvPr/>
        </p:nvSpPr>
        <p:spPr>
          <a:xfrm>
            <a:off x="2625235" y="1985206"/>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6"/>
          <p:cNvGrpSpPr/>
          <p:nvPr/>
        </p:nvGrpSpPr>
        <p:grpSpPr>
          <a:xfrm>
            <a:off x="3150980" y="1945527"/>
            <a:ext cx="270295" cy="382822"/>
            <a:chOff x="3979850" y="1598950"/>
            <a:chExt cx="356825" cy="505375"/>
          </a:xfrm>
        </p:grpSpPr>
        <p:sp>
          <p:nvSpPr>
            <p:cNvPr id="941" name="Google Shape;941;p46"/>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6"/>
          <p:cNvGrpSpPr/>
          <p:nvPr/>
        </p:nvGrpSpPr>
        <p:grpSpPr>
          <a:xfrm>
            <a:off x="3617278" y="2027621"/>
            <a:ext cx="356082" cy="218633"/>
            <a:chOff x="4595425" y="1707325"/>
            <a:chExt cx="470075" cy="288625"/>
          </a:xfrm>
        </p:grpSpPr>
        <p:sp>
          <p:nvSpPr>
            <p:cNvPr id="944" name="Google Shape;944;p46"/>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6"/>
          <p:cNvGrpSpPr/>
          <p:nvPr/>
        </p:nvGrpSpPr>
        <p:grpSpPr>
          <a:xfrm>
            <a:off x="4143532" y="1974122"/>
            <a:ext cx="321956" cy="325630"/>
            <a:chOff x="5290150" y="1636700"/>
            <a:chExt cx="425025" cy="429875"/>
          </a:xfrm>
        </p:grpSpPr>
        <p:sp>
          <p:nvSpPr>
            <p:cNvPr id="950" name="Google Shape;950;p46"/>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46"/>
          <p:cNvGrpSpPr/>
          <p:nvPr/>
        </p:nvGrpSpPr>
        <p:grpSpPr>
          <a:xfrm>
            <a:off x="4651795" y="1964426"/>
            <a:ext cx="323793" cy="339493"/>
            <a:chOff x="5961125" y="1623900"/>
            <a:chExt cx="427450" cy="448175"/>
          </a:xfrm>
        </p:grpSpPr>
        <p:sp>
          <p:nvSpPr>
            <p:cNvPr id="953" name="Google Shape;953;p46"/>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6"/>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6"/>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6"/>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6"/>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6"/>
          <p:cNvGrpSpPr/>
          <p:nvPr/>
        </p:nvGrpSpPr>
        <p:grpSpPr>
          <a:xfrm>
            <a:off x="5149908" y="1973194"/>
            <a:ext cx="345931" cy="327486"/>
            <a:chOff x="6618700" y="1635475"/>
            <a:chExt cx="456675" cy="432325"/>
          </a:xfrm>
        </p:grpSpPr>
        <p:sp>
          <p:nvSpPr>
            <p:cNvPr id="961" name="Google Shape;961;p46"/>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6"/>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6"/>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46"/>
          <p:cNvGrpSpPr/>
          <p:nvPr/>
        </p:nvGrpSpPr>
        <p:grpSpPr>
          <a:xfrm>
            <a:off x="603185" y="2498994"/>
            <a:ext cx="273988" cy="294270"/>
            <a:chOff x="616425" y="2329600"/>
            <a:chExt cx="361700" cy="388475"/>
          </a:xfrm>
        </p:grpSpPr>
        <p:sp>
          <p:nvSpPr>
            <p:cNvPr id="967" name="Google Shape;967;p46"/>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6"/>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6"/>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6"/>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6"/>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6"/>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6"/>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6"/>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46"/>
          <p:cNvGrpSpPr/>
          <p:nvPr/>
        </p:nvGrpSpPr>
        <p:grpSpPr>
          <a:xfrm>
            <a:off x="1105010" y="2501759"/>
            <a:ext cx="288740" cy="288740"/>
            <a:chOff x="1278900" y="2333250"/>
            <a:chExt cx="381175" cy="381175"/>
          </a:xfrm>
        </p:grpSpPr>
        <p:sp>
          <p:nvSpPr>
            <p:cNvPr id="976" name="Google Shape;976;p46"/>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6"/>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6"/>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46"/>
          <p:cNvGrpSpPr/>
          <p:nvPr/>
        </p:nvGrpSpPr>
        <p:grpSpPr>
          <a:xfrm>
            <a:off x="1614182" y="2501759"/>
            <a:ext cx="288759" cy="288740"/>
            <a:chOff x="1951075" y="2333250"/>
            <a:chExt cx="381200" cy="381175"/>
          </a:xfrm>
        </p:grpSpPr>
        <p:sp>
          <p:nvSpPr>
            <p:cNvPr id="981" name="Google Shape;981;p46"/>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6"/>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6"/>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6"/>
          <p:cNvGrpSpPr/>
          <p:nvPr/>
        </p:nvGrpSpPr>
        <p:grpSpPr>
          <a:xfrm>
            <a:off x="2123374" y="2501759"/>
            <a:ext cx="288740" cy="288740"/>
            <a:chOff x="2623275" y="2333250"/>
            <a:chExt cx="381175" cy="381175"/>
          </a:xfrm>
        </p:grpSpPr>
        <p:sp>
          <p:nvSpPr>
            <p:cNvPr id="986" name="Google Shape;986;p46"/>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6"/>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6"/>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46"/>
          <p:cNvGrpSpPr/>
          <p:nvPr/>
        </p:nvGrpSpPr>
        <p:grpSpPr>
          <a:xfrm>
            <a:off x="2699907" y="2451953"/>
            <a:ext cx="154057" cy="384677"/>
            <a:chOff x="3384375" y="2267500"/>
            <a:chExt cx="203375" cy="507825"/>
          </a:xfrm>
        </p:grpSpPr>
        <p:sp>
          <p:nvSpPr>
            <p:cNvPr id="991" name="Google Shape;991;p46"/>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46"/>
          <p:cNvGrpSpPr/>
          <p:nvPr/>
        </p:nvGrpSpPr>
        <p:grpSpPr>
          <a:xfrm>
            <a:off x="3732115" y="2500831"/>
            <a:ext cx="126389" cy="286903"/>
            <a:chOff x="4747025" y="2332025"/>
            <a:chExt cx="166850" cy="378750"/>
          </a:xfrm>
        </p:grpSpPr>
        <p:sp>
          <p:nvSpPr>
            <p:cNvPr id="994" name="Google Shape;994;p46"/>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6"/>
          <p:cNvGrpSpPr/>
          <p:nvPr/>
        </p:nvGrpSpPr>
        <p:grpSpPr>
          <a:xfrm>
            <a:off x="3220632" y="2453790"/>
            <a:ext cx="130991" cy="380985"/>
            <a:chOff x="4071800" y="2269925"/>
            <a:chExt cx="172925" cy="502950"/>
          </a:xfrm>
        </p:grpSpPr>
        <p:sp>
          <p:nvSpPr>
            <p:cNvPr id="997" name="Google Shape;997;p46"/>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6"/>
          <p:cNvSpPr/>
          <p:nvPr/>
        </p:nvSpPr>
        <p:spPr>
          <a:xfrm>
            <a:off x="4160229" y="2493953"/>
            <a:ext cx="288740" cy="304420"/>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46"/>
          <p:cNvGrpSpPr/>
          <p:nvPr/>
        </p:nvGrpSpPr>
        <p:grpSpPr>
          <a:xfrm>
            <a:off x="4660563" y="2499449"/>
            <a:ext cx="311806" cy="293361"/>
            <a:chOff x="5972700" y="2330200"/>
            <a:chExt cx="411625" cy="387275"/>
          </a:xfrm>
        </p:grpSpPr>
        <p:sp>
          <p:nvSpPr>
            <p:cNvPr id="1001" name="Google Shape;1001;p4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6"/>
          <p:cNvGrpSpPr/>
          <p:nvPr/>
        </p:nvGrpSpPr>
        <p:grpSpPr>
          <a:xfrm>
            <a:off x="690828" y="2975424"/>
            <a:ext cx="98721" cy="359775"/>
            <a:chOff x="732125" y="2958550"/>
            <a:chExt cx="130325" cy="474950"/>
          </a:xfrm>
        </p:grpSpPr>
        <p:sp>
          <p:nvSpPr>
            <p:cNvPr id="1004" name="Google Shape;1004;p46"/>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6"/>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6"/>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46"/>
          <p:cNvSpPr/>
          <p:nvPr/>
        </p:nvSpPr>
        <p:spPr>
          <a:xfrm>
            <a:off x="1607303" y="2961169"/>
            <a:ext cx="302583" cy="388370"/>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1137302" y="2961169"/>
            <a:ext cx="224182" cy="388370"/>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46"/>
          <p:cNvGrpSpPr/>
          <p:nvPr/>
        </p:nvGrpSpPr>
        <p:grpSpPr>
          <a:xfrm>
            <a:off x="2092941" y="2986957"/>
            <a:ext cx="349624" cy="331179"/>
            <a:chOff x="2583100" y="2973775"/>
            <a:chExt cx="461550" cy="437200"/>
          </a:xfrm>
        </p:grpSpPr>
        <p:sp>
          <p:nvSpPr>
            <p:cNvPr id="1015" name="Google Shape;1015;p46"/>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6"/>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46"/>
          <p:cNvSpPr/>
          <p:nvPr/>
        </p:nvSpPr>
        <p:spPr>
          <a:xfrm>
            <a:off x="3634873" y="2994840"/>
            <a:ext cx="321028" cy="321028"/>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 name="Google Shape;1018;p46"/>
          <p:cNvGrpSpPr/>
          <p:nvPr/>
        </p:nvGrpSpPr>
        <p:grpSpPr>
          <a:xfrm>
            <a:off x="4111243" y="3012333"/>
            <a:ext cx="392063" cy="291505"/>
            <a:chOff x="5247525" y="3007275"/>
            <a:chExt cx="517575" cy="384825"/>
          </a:xfrm>
        </p:grpSpPr>
        <p:sp>
          <p:nvSpPr>
            <p:cNvPr id="1019" name="Google Shape;1019;p4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6"/>
          <p:cNvGrpSpPr/>
          <p:nvPr/>
        </p:nvGrpSpPr>
        <p:grpSpPr>
          <a:xfrm>
            <a:off x="3129770" y="2995725"/>
            <a:ext cx="309022" cy="315499"/>
            <a:chOff x="3951850" y="2985350"/>
            <a:chExt cx="407950" cy="416500"/>
          </a:xfrm>
        </p:grpSpPr>
        <p:sp>
          <p:nvSpPr>
            <p:cNvPr id="1022" name="Google Shape;1022;p4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567223" y="3527054"/>
            <a:ext cx="357919" cy="274897"/>
            <a:chOff x="568950" y="3686775"/>
            <a:chExt cx="472500" cy="362900"/>
          </a:xfrm>
        </p:grpSpPr>
        <p:sp>
          <p:nvSpPr>
            <p:cNvPr id="1027" name="Google Shape;1027;p46"/>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46"/>
          <p:cNvSpPr/>
          <p:nvPr/>
        </p:nvSpPr>
        <p:spPr>
          <a:xfrm>
            <a:off x="4692025" y="2980088"/>
            <a:ext cx="243536" cy="35055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46"/>
          <p:cNvGrpSpPr/>
          <p:nvPr/>
        </p:nvGrpSpPr>
        <p:grpSpPr>
          <a:xfrm>
            <a:off x="1079179" y="3550120"/>
            <a:ext cx="340402" cy="228784"/>
            <a:chOff x="1244800" y="3717225"/>
            <a:chExt cx="449375" cy="302025"/>
          </a:xfrm>
        </p:grpSpPr>
        <p:sp>
          <p:nvSpPr>
            <p:cNvPr id="1032" name="Google Shape;1032;p46"/>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46"/>
          <p:cNvGrpSpPr/>
          <p:nvPr/>
        </p:nvGrpSpPr>
        <p:grpSpPr>
          <a:xfrm>
            <a:off x="1592972" y="3532584"/>
            <a:ext cx="331179" cy="258762"/>
            <a:chOff x="1923075" y="3694075"/>
            <a:chExt cx="437200" cy="341600"/>
          </a:xfrm>
        </p:grpSpPr>
        <p:sp>
          <p:nvSpPr>
            <p:cNvPr id="1039" name="Google Shape;1039;p46"/>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46"/>
          <p:cNvGrpSpPr/>
          <p:nvPr/>
        </p:nvGrpSpPr>
        <p:grpSpPr>
          <a:xfrm>
            <a:off x="2105383" y="3528437"/>
            <a:ext cx="324721" cy="266602"/>
            <a:chOff x="2599525" y="3688600"/>
            <a:chExt cx="428675" cy="351950"/>
          </a:xfrm>
        </p:grpSpPr>
        <p:sp>
          <p:nvSpPr>
            <p:cNvPr id="1049" name="Google Shape;1049;p46"/>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6"/>
          <p:cNvGrpSpPr/>
          <p:nvPr/>
        </p:nvGrpSpPr>
        <p:grpSpPr>
          <a:xfrm>
            <a:off x="2630255" y="3509992"/>
            <a:ext cx="300746" cy="296580"/>
            <a:chOff x="3292425" y="3664250"/>
            <a:chExt cx="397025" cy="391525"/>
          </a:xfrm>
        </p:grpSpPr>
        <p:sp>
          <p:nvSpPr>
            <p:cNvPr id="1053" name="Google Shape;1053;p46"/>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6"/>
          <p:cNvGrpSpPr/>
          <p:nvPr/>
        </p:nvGrpSpPr>
        <p:grpSpPr>
          <a:xfrm>
            <a:off x="3114998" y="3548264"/>
            <a:ext cx="333035" cy="241699"/>
            <a:chOff x="3932350" y="3714775"/>
            <a:chExt cx="439650" cy="319075"/>
          </a:xfrm>
        </p:grpSpPr>
        <p:sp>
          <p:nvSpPr>
            <p:cNvPr id="1057" name="Google Shape;1057;p46"/>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6"/>
          <p:cNvGrpSpPr/>
          <p:nvPr/>
        </p:nvGrpSpPr>
        <p:grpSpPr>
          <a:xfrm>
            <a:off x="3624190" y="3548264"/>
            <a:ext cx="333016" cy="241699"/>
            <a:chOff x="4604550" y="3714775"/>
            <a:chExt cx="439625" cy="319075"/>
          </a:xfrm>
        </p:grpSpPr>
        <p:sp>
          <p:nvSpPr>
            <p:cNvPr id="1063" name="Google Shape;1063;p46"/>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46"/>
          <p:cNvGrpSpPr/>
          <p:nvPr/>
        </p:nvGrpSpPr>
        <p:grpSpPr>
          <a:xfrm>
            <a:off x="4145369" y="3523361"/>
            <a:ext cx="318264" cy="282756"/>
            <a:chOff x="5292575" y="3681900"/>
            <a:chExt cx="420150" cy="373275"/>
          </a:xfrm>
        </p:grpSpPr>
        <p:sp>
          <p:nvSpPr>
            <p:cNvPr id="1066" name="Google Shape;1066;p46"/>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46"/>
          <p:cNvGrpSpPr/>
          <p:nvPr/>
        </p:nvGrpSpPr>
        <p:grpSpPr>
          <a:xfrm>
            <a:off x="4636570" y="3487380"/>
            <a:ext cx="354245" cy="354245"/>
            <a:chOff x="5941025" y="3634400"/>
            <a:chExt cx="467650" cy="467650"/>
          </a:xfrm>
        </p:grpSpPr>
        <p:sp>
          <p:nvSpPr>
            <p:cNvPr id="1074" name="Google Shape;1074;p46"/>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6"/>
          <p:cNvGrpSpPr/>
          <p:nvPr/>
        </p:nvGrpSpPr>
        <p:grpSpPr>
          <a:xfrm>
            <a:off x="5168372" y="3509992"/>
            <a:ext cx="309022" cy="309041"/>
            <a:chOff x="6643075" y="3664250"/>
            <a:chExt cx="407950" cy="407975"/>
          </a:xfrm>
        </p:grpSpPr>
        <p:sp>
          <p:nvSpPr>
            <p:cNvPr id="1081" name="Google Shape;1081;p46"/>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572753" y="4006268"/>
            <a:ext cx="334872" cy="334853"/>
            <a:chOff x="576250" y="4319400"/>
            <a:chExt cx="442075" cy="442050"/>
          </a:xfrm>
        </p:grpSpPr>
        <p:sp>
          <p:nvSpPr>
            <p:cNvPr id="1084" name="Google Shape;1084;p46"/>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46"/>
          <p:cNvSpPr/>
          <p:nvPr/>
        </p:nvSpPr>
        <p:spPr>
          <a:xfrm>
            <a:off x="1068121" y="4071363"/>
            <a:ext cx="362540" cy="204790"/>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3132601" y="4020155"/>
            <a:ext cx="307185" cy="307204"/>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2623398" y="4039528"/>
            <a:ext cx="307185" cy="268458"/>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3640421" y="4018773"/>
            <a:ext cx="309950" cy="309969"/>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46"/>
          <p:cNvGrpSpPr/>
          <p:nvPr/>
        </p:nvGrpSpPr>
        <p:grpSpPr>
          <a:xfrm>
            <a:off x="4126924" y="4023330"/>
            <a:ext cx="355154" cy="293361"/>
            <a:chOff x="5268225" y="4341925"/>
            <a:chExt cx="468850" cy="387275"/>
          </a:xfrm>
        </p:grpSpPr>
        <p:sp>
          <p:nvSpPr>
            <p:cNvPr id="1093" name="Google Shape;1093;p46"/>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6"/>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6"/>
          <p:cNvGrpSpPr/>
          <p:nvPr/>
        </p:nvGrpSpPr>
        <p:grpSpPr>
          <a:xfrm>
            <a:off x="4654106" y="4014108"/>
            <a:ext cx="319173" cy="319173"/>
            <a:chOff x="5964175" y="4329750"/>
            <a:chExt cx="421350" cy="421350"/>
          </a:xfrm>
        </p:grpSpPr>
        <p:sp>
          <p:nvSpPr>
            <p:cNvPr id="1102" name="Google Shape;1102;p46"/>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6"/>
          <p:cNvGrpSpPr/>
          <p:nvPr/>
        </p:nvGrpSpPr>
        <p:grpSpPr>
          <a:xfrm>
            <a:off x="1081471" y="4523299"/>
            <a:ext cx="335800" cy="324721"/>
            <a:chOff x="1247825" y="5001950"/>
            <a:chExt cx="443300" cy="428675"/>
          </a:xfrm>
        </p:grpSpPr>
        <p:sp>
          <p:nvSpPr>
            <p:cNvPr id="1105" name="Google Shape;1105;p46"/>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6"/>
          <p:cNvGrpSpPr/>
          <p:nvPr/>
        </p:nvGrpSpPr>
        <p:grpSpPr>
          <a:xfrm>
            <a:off x="1620640" y="4507146"/>
            <a:ext cx="275844" cy="351480"/>
            <a:chOff x="1959600" y="4980625"/>
            <a:chExt cx="364150" cy="464000"/>
          </a:xfrm>
        </p:grpSpPr>
        <p:sp>
          <p:nvSpPr>
            <p:cNvPr id="1112" name="Google Shape;1112;p46"/>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6"/>
          <p:cNvGrpSpPr/>
          <p:nvPr/>
        </p:nvGrpSpPr>
        <p:grpSpPr>
          <a:xfrm>
            <a:off x="2109550" y="4520534"/>
            <a:ext cx="316408" cy="325176"/>
            <a:chOff x="2605025" y="4998300"/>
            <a:chExt cx="417700" cy="429275"/>
          </a:xfrm>
        </p:grpSpPr>
        <p:sp>
          <p:nvSpPr>
            <p:cNvPr id="1120" name="Google Shape;1120;p46"/>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6"/>
          <p:cNvGrpSpPr/>
          <p:nvPr/>
        </p:nvGrpSpPr>
        <p:grpSpPr>
          <a:xfrm>
            <a:off x="2587835" y="4523299"/>
            <a:ext cx="378220" cy="315025"/>
            <a:chOff x="3236425" y="5001950"/>
            <a:chExt cx="499300" cy="415875"/>
          </a:xfrm>
        </p:grpSpPr>
        <p:sp>
          <p:nvSpPr>
            <p:cNvPr id="1124" name="Google Shape;1124;p46"/>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6"/>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6"/>
          <p:cNvGrpSpPr/>
          <p:nvPr/>
        </p:nvGrpSpPr>
        <p:grpSpPr>
          <a:xfrm>
            <a:off x="3142211" y="4507146"/>
            <a:ext cx="287831" cy="342712"/>
            <a:chOff x="3968275" y="4980625"/>
            <a:chExt cx="379975" cy="452425"/>
          </a:xfrm>
        </p:grpSpPr>
        <p:sp>
          <p:nvSpPr>
            <p:cNvPr id="1131" name="Google Shape;1131;p46"/>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6"/>
          <p:cNvGrpSpPr/>
          <p:nvPr/>
        </p:nvGrpSpPr>
        <p:grpSpPr>
          <a:xfrm>
            <a:off x="4634259" y="4583710"/>
            <a:ext cx="364395" cy="198351"/>
            <a:chOff x="5937975" y="5081700"/>
            <a:chExt cx="481050" cy="261850"/>
          </a:xfrm>
        </p:grpSpPr>
        <p:sp>
          <p:nvSpPr>
            <p:cNvPr id="1135" name="Google Shape;1135;p46"/>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6"/>
          <p:cNvGrpSpPr/>
          <p:nvPr/>
        </p:nvGrpSpPr>
        <p:grpSpPr>
          <a:xfrm>
            <a:off x="5191419" y="4545437"/>
            <a:ext cx="261527" cy="300728"/>
            <a:chOff x="6673500" y="5031175"/>
            <a:chExt cx="345250" cy="397000"/>
          </a:xfrm>
        </p:grpSpPr>
        <p:sp>
          <p:nvSpPr>
            <p:cNvPr id="1139" name="Google Shape;1139;p46"/>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46"/>
          <p:cNvGrpSpPr/>
          <p:nvPr/>
        </p:nvGrpSpPr>
        <p:grpSpPr>
          <a:xfrm>
            <a:off x="3111324" y="962652"/>
            <a:ext cx="349624" cy="311806"/>
            <a:chOff x="3927500" y="301425"/>
            <a:chExt cx="461550" cy="411625"/>
          </a:xfrm>
        </p:grpSpPr>
        <p:sp>
          <p:nvSpPr>
            <p:cNvPr id="1145" name="Google Shape;1145;p46"/>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6"/>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6"/>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6"/>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6"/>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6"/>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6"/>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6"/>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6"/>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6"/>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6"/>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6"/>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6"/>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6"/>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6"/>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6"/>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6"/>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6"/>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46"/>
          <p:cNvGrpSpPr/>
          <p:nvPr/>
        </p:nvGrpSpPr>
        <p:grpSpPr>
          <a:xfrm>
            <a:off x="5172974" y="968655"/>
            <a:ext cx="299818" cy="299818"/>
            <a:chOff x="6649150" y="309350"/>
            <a:chExt cx="395800" cy="395800"/>
          </a:xfrm>
        </p:grpSpPr>
        <p:sp>
          <p:nvSpPr>
            <p:cNvPr id="1173" name="Google Shape;1173;p46"/>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6"/>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6"/>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6"/>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6"/>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6"/>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6"/>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6"/>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6"/>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6"/>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6"/>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6"/>
          <p:cNvGrpSpPr/>
          <p:nvPr/>
        </p:nvGrpSpPr>
        <p:grpSpPr>
          <a:xfrm>
            <a:off x="4661472" y="975567"/>
            <a:ext cx="304439" cy="288286"/>
            <a:chOff x="5973900" y="318475"/>
            <a:chExt cx="401900" cy="380575"/>
          </a:xfrm>
        </p:grpSpPr>
        <p:sp>
          <p:nvSpPr>
            <p:cNvPr id="1197" name="Google Shape;1197;p46"/>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6"/>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6"/>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6"/>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6"/>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6"/>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6"/>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46"/>
          <p:cNvGrpSpPr/>
          <p:nvPr/>
        </p:nvGrpSpPr>
        <p:grpSpPr>
          <a:xfrm>
            <a:off x="1097170" y="1438172"/>
            <a:ext cx="309022" cy="376837"/>
            <a:chOff x="1268550" y="929175"/>
            <a:chExt cx="407950" cy="497475"/>
          </a:xfrm>
        </p:grpSpPr>
        <p:sp>
          <p:nvSpPr>
            <p:cNvPr id="1212" name="Google Shape;1212;p46"/>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6"/>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6"/>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46"/>
          <p:cNvGrpSpPr/>
          <p:nvPr/>
        </p:nvGrpSpPr>
        <p:grpSpPr>
          <a:xfrm>
            <a:off x="5140231" y="1452470"/>
            <a:ext cx="365304" cy="350552"/>
            <a:chOff x="6605925" y="948050"/>
            <a:chExt cx="482250" cy="462775"/>
          </a:xfrm>
        </p:grpSpPr>
        <p:sp>
          <p:nvSpPr>
            <p:cNvPr id="1216" name="Google Shape;1216;p46"/>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6"/>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6"/>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6"/>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6"/>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6"/>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46"/>
          <p:cNvGrpSpPr/>
          <p:nvPr/>
        </p:nvGrpSpPr>
        <p:grpSpPr>
          <a:xfrm>
            <a:off x="5225564" y="2490681"/>
            <a:ext cx="194640" cy="308587"/>
            <a:chOff x="6718575" y="2318625"/>
            <a:chExt cx="256950" cy="407375"/>
          </a:xfrm>
        </p:grpSpPr>
        <p:sp>
          <p:nvSpPr>
            <p:cNvPr id="1223" name="Google Shape;1223;p4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46"/>
          <p:cNvGrpSpPr/>
          <p:nvPr/>
        </p:nvGrpSpPr>
        <p:grpSpPr>
          <a:xfrm>
            <a:off x="2613192" y="3055681"/>
            <a:ext cx="327486" cy="199279"/>
            <a:chOff x="3269900" y="3064500"/>
            <a:chExt cx="432325" cy="263075"/>
          </a:xfrm>
        </p:grpSpPr>
        <p:sp>
          <p:nvSpPr>
            <p:cNvPr id="1232" name="Google Shape;1232;p46"/>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6"/>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6"/>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46"/>
          <p:cNvGrpSpPr/>
          <p:nvPr/>
        </p:nvGrpSpPr>
        <p:grpSpPr>
          <a:xfrm>
            <a:off x="5203407" y="2994797"/>
            <a:ext cx="238934" cy="335800"/>
            <a:chOff x="6689325" y="2984125"/>
            <a:chExt cx="315425" cy="443300"/>
          </a:xfrm>
        </p:grpSpPr>
        <p:sp>
          <p:nvSpPr>
            <p:cNvPr id="1236" name="Google Shape;1236;p46"/>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6"/>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6"/>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6"/>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46"/>
          <p:cNvGrpSpPr/>
          <p:nvPr/>
        </p:nvGrpSpPr>
        <p:grpSpPr>
          <a:xfrm>
            <a:off x="1642324" y="3981365"/>
            <a:ext cx="231094" cy="373599"/>
            <a:chOff x="1988225" y="4286525"/>
            <a:chExt cx="305075" cy="493200"/>
          </a:xfrm>
        </p:grpSpPr>
        <p:sp>
          <p:nvSpPr>
            <p:cNvPr id="1242" name="Google Shape;1242;p46"/>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6"/>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6"/>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6"/>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6"/>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6"/>
          <p:cNvGrpSpPr/>
          <p:nvPr/>
        </p:nvGrpSpPr>
        <p:grpSpPr>
          <a:xfrm>
            <a:off x="2132597" y="4007650"/>
            <a:ext cx="279063" cy="353317"/>
            <a:chOff x="2635450" y="4321225"/>
            <a:chExt cx="368400" cy="466425"/>
          </a:xfrm>
        </p:grpSpPr>
        <p:sp>
          <p:nvSpPr>
            <p:cNvPr id="1250" name="Google Shape;1250;p46"/>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6"/>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6"/>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6"/>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46"/>
          <p:cNvGrpSpPr/>
          <p:nvPr/>
        </p:nvGrpSpPr>
        <p:grpSpPr>
          <a:xfrm>
            <a:off x="5168372" y="3998882"/>
            <a:ext cx="309022" cy="345931"/>
            <a:chOff x="6643075" y="4309650"/>
            <a:chExt cx="407950" cy="456675"/>
          </a:xfrm>
        </p:grpSpPr>
        <p:sp>
          <p:nvSpPr>
            <p:cNvPr id="1257" name="Google Shape;1257;p46"/>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46"/>
          <p:cNvGrpSpPr/>
          <p:nvPr/>
        </p:nvGrpSpPr>
        <p:grpSpPr>
          <a:xfrm>
            <a:off x="4100638" y="4487318"/>
            <a:ext cx="407743" cy="391135"/>
            <a:chOff x="5233525" y="4954450"/>
            <a:chExt cx="538275" cy="516350"/>
          </a:xfrm>
        </p:grpSpPr>
        <p:sp>
          <p:nvSpPr>
            <p:cNvPr id="1267" name="Google Shape;1267;p4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6"/>
          <p:cNvGrpSpPr/>
          <p:nvPr/>
        </p:nvGrpSpPr>
        <p:grpSpPr>
          <a:xfrm>
            <a:off x="3587754" y="4494230"/>
            <a:ext cx="415129" cy="377311"/>
            <a:chOff x="4556450" y="4963575"/>
            <a:chExt cx="548025" cy="498100"/>
          </a:xfrm>
        </p:grpSpPr>
        <p:sp>
          <p:nvSpPr>
            <p:cNvPr id="1279" name="Google Shape;1279;p46"/>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6"/>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46"/>
          <p:cNvGrpSpPr/>
          <p:nvPr/>
        </p:nvGrpSpPr>
        <p:grpSpPr>
          <a:xfrm>
            <a:off x="539082" y="4575870"/>
            <a:ext cx="401286" cy="221872"/>
            <a:chOff x="531800" y="5071350"/>
            <a:chExt cx="529750" cy="292900"/>
          </a:xfrm>
        </p:grpSpPr>
        <p:sp>
          <p:nvSpPr>
            <p:cNvPr id="1285" name="Google Shape;1285;p46"/>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46"/>
          <p:cNvGrpSpPr/>
          <p:nvPr/>
        </p:nvGrpSpPr>
        <p:grpSpPr>
          <a:xfrm>
            <a:off x="6967444" y="2410625"/>
            <a:ext cx="433992" cy="422729"/>
            <a:chOff x="5916675" y="927975"/>
            <a:chExt cx="516350" cy="502950"/>
          </a:xfrm>
        </p:grpSpPr>
        <p:sp>
          <p:nvSpPr>
            <p:cNvPr id="1293" name="Google Shape;1293;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46"/>
          <p:cNvGrpSpPr/>
          <p:nvPr/>
        </p:nvGrpSpPr>
        <p:grpSpPr>
          <a:xfrm>
            <a:off x="6083464" y="3116527"/>
            <a:ext cx="1079481" cy="1051467"/>
            <a:chOff x="5916675" y="927975"/>
            <a:chExt cx="516350" cy="502950"/>
          </a:xfrm>
        </p:grpSpPr>
        <p:sp>
          <p:nvSpPr>
            <p:cNvPr id="1296" name="Google Shape;1296;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98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98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46"/>
          <p:cNvGrpSpPr/>
          <p:nvPr/>
        </p:nvGrpSpPr>
        <p:grpSpPr>
          <a:xfrm>
            <a:off x="6083607" y="2410625"/>
            <a:ext cx="433992" cy="422729"/>
            <a:chOff x="5916675" y="927975"/>
            <a:chExt cx="516350" cy="502950"/>
          </a:xfrm>
        </p:grpSpPr>
        <p:sp>
          <p:nvSpPr>
            <p:cNvPr id="1299" name="Google Shape;1299;p4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46"/>
          <p:cNvSpPr/>
          <p:nvPr/>
        </p:nvSpPr>
        <p:spPr>
          <a:xfrm>
            <a:off x="7159605" y="264700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6275768" y="264700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6561303" y="370454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C7D3E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grpSp>
        <p:nvGrpSpPr>
          <p:cNvPr id="1309" name="Google Shape;1309;p47"/>
          <p:cNvGrpSpPr/>
          <p:nvPr/>
        </p:nvGrpSpPr>
        <p:grpSpPr>
          <a:xfrm>
            <a:off x="3058888" y="1550127"/>
            <a:ext cx="445718" cy="445753"/>
            <a:chOff x="3706812" y="1035050"/>
            <a:chExt cx="4792662" cy="4787899"/>
          </a:xfrm>
        </p:grpSpPr>
        <p:sp>
          <p:nvSpPr>
            <p:cNvPr id="1310" name="Google Shape;1310;p47"/>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7"/>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7"/>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7"/>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7"/>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7"/>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6" name="Google Shape;1316;p47"/>
          <p:cNvGrpSpPr/>
          <p:nvPr/>
        </p:nvGrpSpPr>
        <p:grpSpPr>
          <a:xfrm>
            <a:off x="1779393" y="1550157"/>
            <a:ext cx="443331" cy="445437"/>
            <a:chOff x="1400175" y="1220787"/>
            <a:chExt cx="4473575" cy="4476750"/>
          </a:xfrm>
        </p:grpSpPr>
        <p:sp>
          <p:nvSpPr>
            <p:cNvPr id="1317" name="Google Shape;1317;p47"/>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7"/>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7"/>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7"/>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7"/>
          <p:cNvGrpSpPr/>
          <p:nvPr/>
        </p:nvGrpSpPr>
        <p:grpSpPr>
          <a:xfrm>
            <a:off x="1138046" y="1550171"/>
            <a:ext cx="446045" cy="445465"/>
            <a:chOff x="1649412" y="927100"/>
            <a:chExt cx="5011737" cy="5016500"/>
          </a:xfrm>
        </p:grpSpPr>
        <p:sp>
          <p:nvSpPr>
            <p:cNvPr id="1322" name="Google Shape;1322;p47"/>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7"/>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7"/>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5" name="Google Shape;1325;p47"/>
          <p:cNvGrpSpPr/>
          <p:nvPr/>
        </p:nvGrpSpPr>
        <p:grpSpPr>
          <a:xfrm>
            <a:off x="2418397" y="1550424"/>
            <a:ext cx="444870" cy="445286"/>
            <a:chOff x="1301750" y="920750"/>
            <a:chExt cx="5095875" cy="5100637"/>
          </a:xfrm>
        </p:grpSpPr>
        <p:sp>
          <p:nvSpPr>
            <p:cNvPr id="1326" name="Google Shape;1326;p47"/>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7"/>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7"/>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7"/>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47"/>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1" name="Google Shape;1331;p47"/>
          <p:cNvGrpSpPr/>
          <p:nvPr/>
        </p:nvGrpSpPr>
        <p:grpSpPr>
          <a:xfrm>
            <a:off x="4341570" y="1550333"/>
            <a:ext cx="445621" cy="445591"/>
            <a:chOff x="5732756" y="2682276"/>
            <a:chExt cx="719905" cy="719856"/>
          </a:xfrm>
        </p:grpSpPr>
        <p:sp>
          <p:nvSpPr>
            <p:cNvPr id="1332" name="Google Shape;1332;p47"/>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7"/>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7"/>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5" name="Google Shape;1335;p47"/>
          <p:cNvGrpSpPr/>
          <p:nvPr/>
        </p:nvGrpSpPr>
        <p:grpSpPr>
          <a:xfrm>
            <a:off x="4982887" y="1550327"/>
            <a:ext cx="445627" cy="445604"/>
            <a:chOff x="6768809" y="2682265"/>
            <a:chExt cx="719915" cy="719877"/>
          </a:xfrm>
        </p:grpSpPr>
        <p:sp>
          <p:nvSpPr>
            <p:cNvPr id="1336" name="Google Shape;1336;p47"/>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7"/>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7"/>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7"/>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7"/>
          <p:cNvGrpSpPr/>
          <p:nvPr/>
        </p:nvGrpSpPr>
        <p:grpSpPr>
          <a:xfrm>
            <a:off x="5624209" y="1550356"/>
            <a:ext cx="445753" cy="445545"/>
            <a:chOff x="7804870" y="2682313"/>
            <a:chExt cx="720118" cy="719782"/>
          </a:xfrm>
        </p:grpSpPr>
        <p:sp>
          <p:nvSpPr>
            <p:cNvPr id="1341" name="Google Shape;1341;p47"/>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7"/>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7"/>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7"/>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7"/>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6" name="Google Shape;1346;p47"/>
          <p:cNvGrpSpPr/>
          <p:nvPr/>
        </p:nvGrpSpPr>
        <p:grpSpPr>
          <a:xfrm>
            <a:off x="6265657" y="1550125"/>
            <a:ext cx="446293" cy="446006"/>
            <a:chOff x="8841135" y="2681940"/>
            <a:chExt cx="720990" cy="720527"/>
          </a:xfrm>
        </p:grpSpPr>
        <p:sp>
          <p:nvSpPr>
            <p:cNvPr id="1347" name="Google Shape;1347;p47"/>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7"/>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7"/>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7"/>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7"/>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7"/>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3" name="Google Shape;1353;p47"/>
          <p:cNvGrpSpPr/>
          <p:nvPr/>
        </p:nvGrpSpPr>
        <p:grpSpPr>
          <a:xfrm>
            <a:off x="3699655" y="1550057"/>
            <a:ext cx="445260" cy="445260"/>
            <a:chOff x="4103687" y="1439862"/>
            <a:chExt cx="3986212" cy="3986211"/>
          </a:xfrm>
        </p:grpSpPr>
        <p:sp>
          <p:nvSpPr>
            <p:cNvPr id="1354" name="Google Shape;1354;p47"/>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7"/>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6" name="Google Shape;1356;p47"/>
          <p:cNvGrpSpPr/>
          <p:nvPr/>
        </p:nvGrpSpPr>
        <p:grpSpPr>
          <a:xfrm>
            <a:off x="6907645" y="1550361"/>
            <a:ext cx="445803" cy="445535"/>
            <a:chOff x="9878272" y="2682320"/>
            <a:chExt cx="720199" cy="719767"/>
          </a:xfrm>
        </p:grpSpPr>
        <p:sp>
          <p:nvSpPr>
            <p:cNvPr id="1357" name="Google Shape;1357;p47"/>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7"/>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7"/>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0" name="Google Shape;1360;p47"/>
          <p:cNvGrpSpPr/>
          <p:nvPr/>
        </p:nvGrpSpPr>
        <p:grpSpPr>
          <a:xfrm>
            <a:off x="7549143" y="1550278"/>
            <a:ext cx="445700" cy="445701"/>
            <a:chOff x="10914618" y="2682187"/>
            <a:chExt cx="720033" cy="720033"/>
          </a:xfrm>
        </p:grpSpPr>
        <p:sp>
          <p:nvSpPr>
            <p:cNvPr id="1361" name="Google Shape;1361;p47"/>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7"/>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7"/>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7"/>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5" name="Google Shape;1365;p47"/>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6" name="Google Shape;1366;p47"/>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7" name="Google Shape;1367;p47"/>
          <p:cNvGrpSpPr/>
          <p:nvPr/>
        </p:nvGrpSpPr>
        <p:grpSpPr>
          <a:xfrm>
            <a:off x="1772664" y="843057"/>
            <a:ext cx="361521" cy="445816"/>
            <a:chOff x="1582665" y="1011072"/>
            <a:chExt cx="584040" cy="720220"/>
          </a:xfrm>
        </p:grpSpPr>
        <p:sp>
          <p:nvSpPr>
            <p:cNvPr id="1368" name="Google Shape;1368;p47"/>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7"/>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7"/>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7"/>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2" name="Google Shape;1372;p47"/>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3" name="Google Shape;1373;p47"/>
          <p:cNvGrpSpPr/>
          <p:nvPr/>
        </p:nvGrpSpPr>
        <p:grpSpPr>
          <a:xfrm>
            <a:off x="2374048" y="843078"/>
            <a:ext cx="379481" cy="445796"/>
            <a:chOff x="2554206" y="1011105"/>
            <a:chExt cx="613055" cy="720187"/>
          </a:xfrm>
        </p:grpSpPr>
        <p:sp>
          <p:nvSpPr>
            <p:cNvPr id="1374" name="Google Shape;1374;p47"/>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7"/>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7"/>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7" name="Google Shape;1377;p47"/>
          <p:cNvGrpSpPr/>
          <p:nvPr/>
        </p:nvGrpSpPr>
        <p:grpSpPr>
          <a:xfrm>
            <a:off x="6922223" y="797418"/>
            <a:ext cx="460705" cy="491455"/>
            <a:chOff x="9901824" y="937343"/>
            <a:chExt cx="744273" cy="793950"/>
          </a:xfrm>
        </p:grpSpPr>
        <p:grpSp>
          <p:nvGrpSpPr>
            <p:cNvPr id="1378" name="Google Shape;1378;p47"/>
            <p:cNvGrpSpPr/>
            <p:nvPr/>
          </p:nvGrpSpPr>
          <p:grpSpPr>
            <a:xfrm>
              <a:off x="9901824" y="937343"/>
              <a:ext cx="744273" cy="793950"/>
              <a:chOff x="9901824" y="937343"/>
              <a:chExt cx="744273" cy="793950"/>
            </a:xfrm>
          </p:grpSpPr>
          <p:sp>
            <p:nvSpPr>
              <p:cNvPr id="1379" name="Google Shape;1379;p47"/>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7"/>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7"/>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7"/>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7"/>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7"/>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7"/>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7"/>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7"/>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7"/>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89" name="Google Shape;1389;p47"/>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7"/>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7"/>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7"/>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7"/>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7"/>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5" name="Google Shape;1395;p47"/>
          <p:cNvGrpSpPr/>
          <p:nvPr/>
        </p:nvGrpSpPr>
        <p:grpSpPr>
          <a:xfrm>
            <a:off x="2993392" y="843244"/>
            <a:ext cx="369868" cy="445629"/>
            <a:chOff x="3554761" y="1011374"/>
            <a:chExt cx="597525" cy="719918"/>
          </a:xfrm>
        </p:grpSpPr>
        <p:sp>
          <p:nvSpPr>
            <p:cNvPr id="1396" name="Google Shape;1396;p47"/>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7"/>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7"/>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7"/>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7"/>
          <p:cNvGrpSpPr/>
          <p:nvPr/>
        </p:nvGrpSpPr>
        <p:grpSpPr>
          <a:xfrm>
            <a:off x="3603122" y="843032"/>
            <a:ext cx="370755" cy="445841"/>
            <a:chOff x="4539787" y="1011032"/>
            <a:chExt cx="598958" cy="720261"/>
          </a:xfrm>
        </p:grpSpPr>
        <p:sp>
          <p:nvSpPr>
            <p:cNvPr id="1401" name="Google Shape;1401;p47"/>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7"/>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7"/>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7"/>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7"/>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6" name="Google Shape;1406;p47"/>
          <p:cNvGrpSpPr/>
          <p:nvPr/>
        </p:nvGrpSpPr>
        <p:grpSpPr>
          <a:xfrm>
            <a:off x="4213740" y="843140"/>
            <a:ext cx="366917" cy="445733"/>
            <a:chOff x="5526246" y="1011207"/>
            <a:chExt cx="592758" cy="720086"/>
          </a:xfrm>
        </p:grpSpPr>
        <p:sp>
          <p:nvSpPr>
            <p:cNvPr id="1407" name="Google Shape;1407;p47"/>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7"/>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7"/>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7"/>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7"/>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7"/>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3" name="Google Shape;1413;p47"/>
          <p:cNvGrpSpPr/>
          <p:nvPr/>
        </p:nvGrpSpPr>
        <p:grpSpPr>
          <a:xfrm>
            <a:off x="1168508" y="843134"/>
            <a:ext cx="364294" cy="445740"/>
            <a:chOff x="606645" y="1011196"/>
            <a:chExt cx="588520" cy="720096"/>
          </a:xfrm>
        </p:grpSpPr>
        <p:sp>
          <p:nvSpPr>
            <p:cNvPr id="1414" name="Google Shape;1414;p47"/>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7"/>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7"/>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7"/>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7"/>
          <p:cNvGrpSpPr/>
          <p:nvPr/>
        </p:nvGrpSpPr>
        <p:grpSpPr>
          <a:xfrm>
            <a:off x="7622791" y="843111"/>
            <a:ext cx="298405" cy="445762"/>
            <a:chOff x="11033597" y="1011159"/>
            <a:chExt cx="482075" cy="720133"/>
          </a:xfrm>
        </p:grpSpPr>
        <p:sp>
          <p:nvSpPr>
            <p:cNvPr id="1419" name="Google Shape;1419;p47"/>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0" name="Google Shape;1420;p47"/>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1" name="Google Shape;1421;p47"/>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2" name="Google Shape;1422;p47"/>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3" name="Google Shape;1423;p47"/>
          <p:cNvGrpSpPr/>
          <p:nvPr/>
        </p:nvGrpSpPr>
        <p:grpSpPr>
          <a:xfrm>
            <a:off x="6221656" y="797418"/>
            <a:ext cx="460705" cy="491455"/>
            <a:chOff x="8770051" y="937343"/>
            <a:chExt cx="744273" cy="793950"/>
          </a:xfrm>
        </p:grpSpPr>
        <p:sp>
          <p:nvSpPr>
            <p:cNvPr id="1424" name="Google Shape;1424;p47"/>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5" name="Google Shape;1425;p47"/>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6" name="Google Shape;1426;p47"/>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7" name="Google Shape;1427;p47"/>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8" name="Google Shape;1428;p47"/>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29" name="Google Shape;1429;p47"/>
            <p:cNvGrpSpPr/>
            <p:nvPr/>
          </p:nvGrpSpPr>
          <p:grpSpPr>
            <a:xfrm>
              <a:off x="8770051" y="937343"/>
              <a:ext cx="744273" cy="793950"/>
              <a:chOff x="6565437" y="1588001"/>
              <a:chExt cx="744273" cy="793950"/>
            </a:xfrm>
          </p:grpSpPr>
          <p:sp>
            <p:nvSpPr>
              <p:cNvPr id="1430" name="Google Shape;1430;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0" name="Google Shape;1440;p47"/>
          <p:cNvGrpSpPr/>
          <p:nvPr/>
        </p:nvGrpSpPr>
        <p:grpSpPr>
          <a:xfrm>
            <a:off x="4820520" y="797418"/>
            <a:ext cx="460705" cy="491455"/>
            <a:chOff x="6506504" y="937343"/>
            <a:chExt cx="744273" cy="793950"/>
          </a:xfrm>
        </p:grpSpPr>
        <p:sp>
          <p:nvSpPr>
            <p:cNvPr id="1441" name="Google Shape;1441;p47"/>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2" name="Google Shape;1442;p47"/>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3" name="Google Shape;1443;p47"/>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4" name="Google Shape;1444;p47"/>
            <p:cNvGrpSpPr/>
            <p:nvPr/>
          </p:nvGrpSpPr>
          <p:grpSpPr>
            <a:xfrm>
              <a:off x="6506504" y="937343"/>
              <a:ext cx="744273" cy="793950"/>
              <a:chOff x="6565437" y="1588001"/>
              <a:chExt cx="744273" cy="793950"/>
            </a:xfrm>
          </p:grpSpPr>
          <p:sp>
            <p:nvSpPr>
              <p:cNvPr id="1445" name="Google Shape;1445;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55" name="Google Shape;1455;p47"/>
          <p:cNvGrpSpPr/>
          <p:nvPr/>
        </p:nvGrpSpPr>
        <p:grpSpPr>
          <a:xfrm>
            <a:off x="5521088" y="797418"/>
            <a:ext cx="460705" cy="491455"/>
            <a:chOff x="7638277" y="937343"/>
            <a:chExt cx="744273" cy="793950"/>
          </a:xfrm>
        </p:grpSpPr>
        <p:sp>
          <p:nvSpPr>
            <p:cNvPr id="1456" name="Google Shape;1456;p47"/>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7" name="Google Shape;1457;p47"/>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8" name="Google Shape;1458;p47"/>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9" name="Google Shape;1459;p47"/>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0" name="Google Shape;1460;p47"/>
            <p:cNvGrpSpPr/>
            <p:nvPr/>
          </p:nvGrpSpPr>
          <p:grpSpPr>
            <a:xfrm>
              <a:off x="7638277" y="937343"/>
              <a:ext cx="744273" cy="793950"/>
              <a:chOff x="6565437" y="1588001"/>
              <a:chExt cx="744273" cy="793950"/>
            </a:xfrm>
          </p:grpSpPr>
          <p:sp>
            <p:nvSpPr>
              <p:cNvPr id="1461" name="Google Shape;1461;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1" name="Google Shape;1471;p47"/>
          <p:cNvGrpSpPr/>
          <p:nvPr/>
        </p:nvGrpSpPr>
        <p:grpSpPr>
          <a:xfrm>
            <a:off x="3061198" y="2986973"/>
            <a:ext cx="445779" cy="400764"/>
            <a:chOff x="3778727" y="4460423"/>
            <a:chExt cx="720160" cy="647438"/>
          </a:xfrm>
        </p:grpSpPr>
        <p:sp>
          <p:nvSpPr>
            <p:cNvPr id="1472" name="Google Shape;1472;p47"/>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7"/>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7"/>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7"/>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7"/>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7"/>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7"/>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7"/>
          <p:cNvGrpSpPr/>
          <p:nvPr/>
        </p:nvGrpSpPr>
        <p:grpSpPr>
          <a:xfrm>
            <a:off x="1138083" y="2972048"/>
            <a:ext cx="445680" cy="430613"/>
            <a:chOff x="557494" y="4436312"/>
            <a:chExt cx="720000" cy="695660"/>
          </a:xfrm>
        </p:grpSpPr>
        <p:sp>
          <p:nvSpPr>
            <p:cNvPr id="1480" name="Google Shape;1480;p47"/>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7"/>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7"/>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7"/>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7"/>
          <p:cNvGrpSpPr/>
          <p:nvPr/>
        </p:nvGrpSpPr>
        <p:grpSpPr>
          <a:xfrm>
            <a:off x="4343305" y="2964459"/>
            <a:ext cx="445833" cy="445792"/>
            <a:chOff x="5926265" y="4424051"/>
            <a:chExt cx="720246" cy="720181"/>
          </a:xfrm>
        </p:grpSpPr>
        <p:sp>
          <p:nvSpPr>
            <p:cNvPr id="1485" name="Google Shape;1485;p47"/>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7"/>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7"/>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7"/>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7"/>
          <p:cNvGrpSpPr/>
          <p:nvPr/>
        </p:nvGrpSpPr>
        <p:grpSpPr>
          <a:xfrm>
            <a:off x="1779066" y="2984013"/>
            <a:ext cx="445680" cy="406684"/>
            <a:chOff x="1631150" y="4455641"/>
            <a:chExt cx="720000" cy="657002"/>
          </a:xfrm>
        </p:grpSpPr>
        <p:sp>
          <p:nvSpPr>
            <p:cNvPr id="1490" name="Google Shape;1490;p47"/>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7"/>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7"/>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7"/>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7"/>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5" name="Google Shape;1495;p47"/>
          <p:cNvGrpSpPr/>
          <p:nvPr/>
        </p:nvGrpSpPr>
        <p:grpSpPr>
          <a:xfrm>
            <a:off x="2420095" y="2983429"/>
            <a:ext cx="445680" cy="407853"/>
            <a:chOff x="2704878" y="4454697"/>
            <a:chExt cx="720000" cy="658889"/>
          </a:xfrm>
        </p:grpSpPr>
        <p:sp>
          <p:nvSpPr>
            <p:cNvPr id="1496" name="Google Shape;1496;p47"/>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7"/>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7"/>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7"/>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7"/>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7"/>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2" name="Google Shape;1502;p47"/>
          <p:cNvGrpSpPr/>
          <p:nvPr/>
        </p:nvGrpSpPr>
        <p:grpSpPr>
          <a:xfrm>
            <a:off x="3702366" y="2985387"/>
            <a:ext cx="445549" cy="403935"/>
            <a:chOff x="4852681" y="4457861"/>
            <a:chExt cx="719788" cy="652561"/>
          </a:xfrm>
        </p:grpSpPr>
        <p:sp>
          <p:nvSpPr>
            <p:cNvPr id="1503" name="Google Shape;1503;p47"/>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4" name="Google Shape;1504;p47"/>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5" name="Google Shape;1505;p47"/>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06" name="Google Shape;1506;p47"/>
          <p:cNvGrpSpPr/>
          <p:nvPr/>
        </p:nvGrpSpPr>
        <p:grpSpPr>
          <a:xfrm>
            <a:off x="4984527" y="2975824"/>
            <a:ext cx="445818" cy="423063"/>
            <a:chOff x="7000306" y="4442411"/>
            <a:chExt cx="720224" cy="683463"/>
          </a:xfrm>
        </p:grpSpPr>
        <p:sp>
          <p:nvSpPr>
            <p:cNvPr id="1507" name="Google Shape;1507;p47"/>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8" name="Google Shape;1508;p47"/>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7"/>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7"/>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1" name="Google Shape;1511;p47"/>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2" name="Google Shape;1512;p47"/>
          <p:cNvGrpSpPr/>
          <p:nvPr/>
        </p:nvGrpSpPr>
        <p:grpSpPr>
          <a:xfrm>
            <a:off x="5625735" y="2973621"/>
            <a:ext cx="445779" cy="427468"/>
            <a:chOff x="8074325" y="4438852"/>
            <a:chExt cx="720160" cy="690579"/>
          </a:xfrm>
        </p:grpSpPr>
        <p:sp>
          <p:nvSpPr>
            <p:cNvPr id="1513" name="Google Shape;1513;p47"/>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7"/>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7"/>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7"/>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7" name="Google Shape;1517;p47"/>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8" name="Google Shape;1518;p47"/>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9" name="Google Shape;1519;p47"/>
          <p:cNvGrpSpPr/>
          <p:nvPr/>
        </p:nvGrpSpPr>
        <p:grpSpPr>
          <a:xfrm>
            <a:off x="6908080" y="2987570"/>
            <a:ext cx="445629" cy="399565"/>
            <a:chOff x="9878975" y="4425243"/>
            <a:chExt cx="719918" cy="645502"/>
          </a:xfrm>
        </p:grpSpPr>
        <p:sp>
          <p:nvSpPr>
            <p:cNvPr id="1520" name="Google Shape;1520;p47"/>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47"/>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47"/>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3" name="Google Shape;1523;p47"/>
          <p:cNvGrpSpPr/>
          <p:nvPr/>
        </p:nvGrpSpPr>
        <p:grpSpPr>
          <a:xfrm>
            <a:off x="7549097" y="2976371"/>
            <a:ext cx="445785" cy="421964"/>
            <a:chOff x="10914544" y="4407150"/>
            <a:chExt cx="720170" cy="681687"/>
          </a:xfrm>
        </p:grpSpPr>
        <p:sp>
          <p:nvSpPr>
            <p:cNvPr id="1524" name="Google Shape;1524;p47"/>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5" name="Google Shape;1525;p47"/>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7"/>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7"/>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7"/>
          <p:cNvGrpSpPr/>
          <p:nvPr/>
        </p:nvGrpSpPr>
        <p:grpSpPr>
          <a:xfrm>
            <a:off x="6266887" y="2984485"/>
            <a:ext cx="445805" cy="405735"/>
            <a:chOff x="8843122" y="4420259"/>
            <a:chExt cx="720202" cy="655469"/>
          </a:xfrm>
        </p:grpSpPr>
        <p:sp>
          <p:nvSpPr>
            <p:cNvPr id="1529" name="Google Shape;1529;p47"/>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7"/>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7"/>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7"/>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7"/>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4" name="Google Shape;1534;p47"/>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5" name="Google Shape;1535;p47"/>
          <p:cNvGrpSpPr/>
          <p:nvPr/>
        </p:nvGrpSpPr>
        <p:grpSpPr>
          <a:xfrm>
            <a:off x="3069757" y="2283047"/>
            <a:ext cx="445812" cy="394518"/>
            <a:chOff x="1510757" y="3225422"/>
            <a:chExt cx="720214" cy="637347"/>
          </a:xfrm>
        </p:grpSpPr>
        <p:sp>
          <p:nvSpPr>
            <p:cNvPr id="1536" name="Google Shape;1536;p47"/>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7"/>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7"/>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7"/>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0" name="Google Shape;1540;p47"/>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1" name="Google Shape;1541;p47"/>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7"/>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3" name="Google Shape;1543;p47"/>
          <p:cNvGrpSpPr/>
          <p:nvPr/>
        </p:nvGrpSpPr>
        <p:grpSpPr>
          <a:xfrm>
            <a:off x="3761148" y="2300567"/>
            <a:ext cx="445767" cy="359478"/>
            <a:chOff x="2595501" y="3253725"/>
            <a:chExt cx="720141" cy="580739"/>
          </a:xfrm>
        </p:grpSpPr>
        <p:sp>
          <p:nvSpPr>
            <p:cNvPr id="1544" name="Google Shape;1544;p47"/>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7"/>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7"/>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7"/>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7"/>
          <p:cNvGrpSpPr/>
          <p:nvPr/>
        </p:nvGrpSpPr>
        <p:grpSpPr>
          <a:xfrm>
            <a:off x="5143819" y="2257535"/>
            <a:ext cx="443879" cy="445541"/>
            <a:chOff x="4764809" y="3184208"/>
            <a:chExt cx="717090" cy="719775"/>
          </a:xfrm>
        </p:grpSpPr>
        <p:sp>
          <p:nvSpPr>
            <p:cNvPr id="1549" name="Google Shape;1549;p47"/>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7"/>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7"/>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2" name="Google Shape;1552;p47"/>
          <p:cNvGrpSpPr/>
          <p:nvPr/>
        </p:nvGrpSpPr>
        <p:grpSpPr>
          <a:xfrm>
            <a:off x="4452495" y="2286500"/>
            <a:ext cx="445746" cy="387612"/>
            <a:chOff x="3680173" y="3231000"/>
            <a:chExt cx="720106" cy="626190"/>
          </a:xfrm>
        </p:grpSpPr>
        <p:sp>
          <p:nvSpPr>
            <p:cNvPr id="1553" name="Google Shape;1553;p47"/>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4" name="Google Shape;1554;p47"/>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7"/>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6" name="Google Shape;1556;p47"/>
          <p:cNvGrpSpPr/>
          <p:nvPr/>
        </p:nvGrpSpPr>
        <p:grpSpPr>
          <a:xfrm>
            <a:off x="6524582" y="2257496"/>
            <a:ext cx="443283" cy="445620"/>
            <a:chOff x="6931035" y="3184144"/>
            <a:chExt cx="716128" cy="719903"/>
          </a:xfrm>
        </p:grpSpPr>
        <p:sp>
          <p:nvSpPr>
            <p:cNvPr id="1557" name="Google Shape;1557;p47"/>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7"/>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7"/>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7"/>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7"/>
          <p:cNvGrpSpPr/>
          <p:nvPr/>
        </p:nvGrpSpPr>
        <p:grpSpPr>
          <a:xfrm>
            <a:off x="5833276" y="2257448"/>
            <a:ext cx="445727" cy="445714"/>
            <a:chOff x="5846429" y="3184067"/>
            <a:chExt cx="720076" cy="720055"/>
          </a:xfrm>
        </p:grpSpPr>
        <p:sp>
          <p:nvSpPr>
            <p:cNvPr id="1562" name="Google Shape;1562;p47"/>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7"/>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7"/>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7"/>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7"/>
          <p:cNvGrpSpPr/>
          <p:nvPr/>
        </p:nvGrpSpPr>
        <p:grpSpPr>
          <a:xfrm>
            <a:off x="2520481" y="2257393"/>
            <a:ext cx="303698" cy="445825"/>
            <a:chOff x="655600" y="3183978"/>
            <a:chExt cx="490627" cy="720234"/>
          </a:xfrm>
        </p:grpSpPr>
        <p:sp>
          <p:nvSpPr>
            <p:cNvPr id="1567" name="Google Shape;1567;p47"/>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7"/>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7"/>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7"/>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1" name="Google Shape;1571;p47"/>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2" name="Google Shape;1572;p47"/>
          <p:cNvGrpSpPr/>
          <p:nvPr/>
        </p:nvGrpSpPr>
        <p:grpSpPr>
          <a:xfrm>
            <a:off x="7213443" y="2257509"/>
            <a:ext cx="189785" cy="445592"/>
            <a:chOff x="8011692" y="3184166"/>
            <a:chExt cx="306600" cy="719859"/>
          </a:xfrm>
        </p:grpSpPr>
        <p:sp>
          <p:nvSpPr>
            <p:cNvPr id="1573" name="Google Shape;1573;p47"/>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4" name="Google Shape;1574;p47"/>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5" name="Google Shape;1575;p47"/>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6" name="Google Shape;1576;p47"/>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7" name="Google Shape;1577;p47"/>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8" name="Google Shape;1578;p47"/>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79" name="Google Shape;1579;p47"/>
          <p:cNvGrpSpPr/>
          <p:nvPr/>
        </p:nvGrpSpPr>
        <p:grpSpPr>
          <a:xfrm>
            <a:off x="7648230" y="2257259"/>
            <a:ext cx="246199" cy="445516"/>
            <a:chOff x="4556125" y="630237"/>
            <a:chExt cx="3081338" cy="5568950"/>
          </a:xfrm>
        </p:grpSpPr>
        <p:sp>
          <p:nvSpPr>
            <p:cNvPr id="1580" name="Google Shape;1580;p47"/>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7"/>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7"/>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7"/>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4" name="Google Shape;1584;p47"/>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5" name="Google Shape;1585;p47"/>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7"/>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7" name="Google Shape;1587;p47"/>
          <p:cNvGrpSpPr/>
          <p:nvPr/>
        </p:nvGrpSpPr>
        <p:grpSpPr>
          <a:xfrm>
            <a:off x="1829253" y="2257459"/>
            <a:ext cx="445768" cy="445697"/>
            <a:chOff x="1674084" y="3214987"/>
            <a:chExt cx="720142" cy="720027"/>
          </a:xfrm>
        </p:grpSpPr>
        <p:sp>
          <p:nvSpPr>
            <p:cNvPr id="1588" name="Google Shape;1588;p47"/>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9" name="Google Shape;1589;p47"/>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47"/>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47"/>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2" name="Google Shape;1592;p47"/>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3" name="Google Shape;1593;p47"/>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7"/>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7"/>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7"/>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7"/>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7"/>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7"/>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0" name="Google Shape;1600;p47"/>
          <p:cNvGrpSpPr/>
          <p:nvPr/>
        </p:nvGrpSpPr>
        <p:grpSpPr>
          <a:xfrm>
            <a:off x="1138094" y="2257421"/>
            <a:ext cx="445578" cy="445773"/>
            <a:chOff x="557511" y="3214925"/>
            <a:chExt cx="719836" cy="720150"/>
          </a:xfrm>
        </p:grpSpPr>
        <p:sp>
          <p:nvSpPr>
            <p:cNvPr id="1601" name="Google Shape;1601;p47"/>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7"/>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7"/>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7"/>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7"/>
          <p:cNvGrpSpPr/>
          <p:nvPr/>
        </p:nvGrpSpPr>
        <p:grpSpPr>
          <a:xfrm>
            <a:off x="1081977" y="3693756"/>
            <a:ext cx="445905" cy="400522"/>
            <a:chOff x="1147762" y="1131887"/>
            <a:chExt cx="5137150" cy="4619626"/>
          </a:xfrm>
        </p:grpSpPr>
        <p:sp>
          <p:nvSpPr>
            <p:cNvPr id="1606" name="Google Shape;1606;p47"/>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7"/>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7"/>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9" name="Google Shape;1609;p47"/>
          <p:cNvGrpSpPr/>
          <p:nvPr/>
        </p:nvGrpSpPr>
        <p:grpSpPr>
          <a:xfrm>
            <a:off x="1879306" y="3687410"/>
            <a:ext cx="445901" cy="413282"/>
            <a:chOff x="1570037" y="1341437"/>
            <a:chExt cx="4943475" cy="4576762"/>
          </a:xfrm>
        </p:grpSpPr>
        <p:sp>
          <p:nvSpPr>
            <p:cNvPr id="1610" name="Google Shape;1610;p47"/>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1" name="Google Shape;1611;p47"/>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2" name="Google Shape;1612;p47"/>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3" name="Google Shape;1613;p47"/>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4" name="Google Shape;1614;p47"/>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5" name="Google Shape;1615;p47"/>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16" name="Google Shape;1616;p47"/>
          <p:cNvGrpSpPr/>
          <p:nvPr/>
        </p:nvGrpSpPr>
        <p:grpSpPr>
          <a:xfrm>
            <a:off x="4364629" y="3671511"/>
            <a:ext cx="441332" cy="445721"/>
            <a:chOff x="5770007" y="5489899"/>
            <a:chExt cx="712976" cy="720067"/>
          </a:xfrm>
        </p:grpSpPr>
        <p:sp>
          <p:nvSpPr>
            <p:cNvPr id="1617" name="Google Shape;1617;p47"/>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8" name="Google Shape;1618;p47"/>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7"/>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7"/>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1" name="Google Shape;1621;p47"/>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2" name="Google Shape;1622;p47"/>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7"/>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7"/>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5" name="Google Shape;1625;p47"/>
          <p:cNvGrpSpPr/>
          <p:nvPr/>
        </p:nvGrpSpPr>
        <p:grpSpPr>
          <a:xfrm>
            <a:off x="5157420" y="3693981"/>
            <a:ext cx="445651" cy="400824"/>
            <a:chOff x="7050768" y="5526199"/>
            <a:chExt cx="719953" cy="647534"/>
          </a:xfrm>
        </p:grpSpPr>
        <p:sp>
          <p:nvSpPr>
            <p:cNvPr id="1626" name="Google Shape;1626;p47"/>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7"/>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7"/>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7"/>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0" name="Google Shape;1630;p47"/>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1" name="Google Shape;1631;p47"/>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7"/>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7"/>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7"/>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7"/>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7"/>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7"/>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8" name="Google Shape;1638;p47"/>
          <p:cNvGrpSpPr/>
          <p:nvPr/>
        </p:nvGrpSpPr>
        <p:grpSpPr>
          <a:xfrm>
            <a:off x="6751936" y="3694051"/>
            <a:ext cx="445681" cy="400651"/>
            <a:chOff x="9626723" y="5526313"/>
            <a:chExt cx="720002" cy="647256"/>
          </a:xfrm>
        </p:grpSpPr>
        <p:sp>
          <p:nvSpPr>
            <p:cNvPr id="1639" name="Google Shape;1639;p47"/>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7"/>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7"/>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7"/>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3" name="Google Shape;1643;p47"/>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4" name="Google Shape;1644;p47"/>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7"/>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7"/>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7"/>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7"/>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7"/>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7"/>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1" name="Google Shape;1651;p47"/>
          <p:cNvGrpSpPr/>
          <p:nvPr/>
        </p:nvGrpSpPr>
        <p:grpSpPr>
          <a:xfrm>
            <a:off x="7549176" y="3671488"/>
            <a:ext cx="445582" cy="445743"/>
            <a:chOff x="10914672" y="5489861"/>
            <a:chExt cx="719842" cy="720102"/>
          </a:xfrm>
        </p:grpSpPr>
        <p:sp>
          <p:nvSpPr>
            <p:cNvPr id="1652" name="Google Shape;1652;p47"/>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7"/>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7"/>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7"/>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6" name="Google Shape;1656;p47"/>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7" name="Google Shape;1657;p47"/>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7"/>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7"/>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7"/>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7"/>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7"/>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7"/>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4" name="Google Shape;1664;p47"/>
          <p:cNvGrpSpPr/>
          <p:nvPr/>
        </p:nvGrpSpPr>
        <p:grpSpPr>
          <a:xfrm>
            <a:off x="5954636" y="3681752"/>
            <a:ext cx="445821" cy="425246"/>
            <a:chOff x="8338678" y="5506443"/>
            <a:chExt cx="720227" cy="686988"/>
          </a:xfrm>
        </p:grpSpPr>
        <p:sp>
          <p:nvSpPr>
            <p:cNvPr id="1665" name="Google Shape;1665;p47"/>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7"/>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7"/>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7"/>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9" name="Google Shape;1669;p47"/>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0" name="Google Shape;1670;p47"/>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1" name="Google Shape;1671;p47"/>
          <p:cNvGrpSpPr/>
          <p:nvPr/>
        </p:nvGrpSpPr>
        <p:grpSpPr>
          <a:xfrm>
            <a:off x="2676293" y="3736342"/>
            <a:ext cx="1336824" cy="316035"/>
            <a:chOff x="3042485" y="5594633"/>
            <a:chExt cx="2159652" cy="510557"/>
          </a:xfrm>
        </p:grpSpPr>
        <p:sp>
          <p:nvSpPr>
            <p:cNvPr id="1672" name="Google Shape;1672;p47"/>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7"/>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7"/>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7"/>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6" name="Google Shape;1676;p47"/>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7" name="Google Shape;1677;p47"/>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7"/>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7"/>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7"/>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7"/>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7"/>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7"/>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7"/>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7"/>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7"/>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87" name="Google Shape;1687;p47"/>
          <p:cNvGrpSpPr/>
          <p:nvPr/>
        </p:nvGrpSpPr>
        <p:grpSpPr>
          <a:xfrm>
            <a:off x="1879183" y="4379878"/>
            <a:ext cx="445738" cy="442950"/>
            <a:chOff x="1442627" y="5710929"/>
            <a:chExt cx="594318" cy="590600"/>
          </a:xfrm>
        </p:grpSpPr>
        <p:sp>
          <p:nvSpPr>
            <p:cNvPr id="1688" name="Google Shape;1688;p47"/>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7"/>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7"/>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7"/>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7"/>
          <p:cNvGrpSpPr/>
          <p:nvPr/>
        </p:nvGrpSpPr>
        <p:grpSpPr>
          <a:xfrm>
            <a:off x="6788033" y="4378458"/>
            <a:ext cx="373053" cy="445791"/>
            <a:chOff x="8095060" y="5664590"/>
            <a:chExt cx="497404" cy="594389"/>
          </a:xfrm>
        </p:grpSpPr>
        <p:grpSp>
          <p:nvGrpSpPr>
            <p:cNvPr id="1693" name="Google Shape;1693;p47"/>
            <p:cNvGrpSpPr/>
            <p:nvPr/>
          </p:nvGrpSpPr>
          <p:grpSpPr>
            <a:xfrm>
              <a:off x="8095060" y="5969027"/>
              <a:ext cx="497404" cy="289951"/>
              <a:chOff x="8095060" y="5969027"/>
              <a:chExt cx="497404" cy="289951"/>
            </a:xfrm>
          </p:grpSpPr>
          <p:sp>
            <p:nvSpPr>
              <p:cNvPr id="1694" name="Google Shape;1694;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7"/>
            <p:cNvGrpSpPr/>
            <p:nvPr/>
          </p:nvGrpSpPr>
          <p:grpSpPr>
            <a:xfrm>
              <a:off x="8095060" y="5867832"/>
              <a:ext cx="497404" cy="289312"/>
              <a:chOff x="8095060" y="5867832"/>
              <a:chExt cx="497404" cy="289312"/>
            </a:xfrm>
          </p:grpSpPr>
          <p:sp>
            <p:nvSpPr>
              <p:cNvPr id="1698" name="Google Shape;1698;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9" name="Google Shape;1699;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1" name="Google Shape;1701;p47"/>
            <p:cNvGrpSpPr/>
            <p:nvPr/>
          </p:nvGrpSpPr>
          <p:grpSpPr>
            <a:xfrm>
              <a:off x="8095060" y="5765998"/>
              <a:ext cx="497404" cy="289312"/>
              <a:chOff x="8095060" y="5765998"/>
              <a:chExt cx="497404" cy="289312"/>
            </a:xfrm>
          </p:grpSpPr>
          <p:sp>
            <p:nvSpPr>
              <p:cNvPr id="1702" name="Google Shape;1702;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3" name="Google Shape;1703;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5" name="Google Shape;1705;p47"/>
            <p:cNvGrpSpPr/>
            <p:nvPr/>
          </p:nvGrpSpPr>
          <p:grpSpPr>
            <a:xfrm>
              <a:off x="8095060" y="5664590"/>
              <a:ext cx="497404" cy="290164"/>
              <a:chOff x="8095060" y="5664590"/>
              <a:chExt cx="497404" cy="290164"/>
            </a:xfrm>
          </p:grpSpPr>
          <p:sp>
            <p:nvSpPr>
              <p:cNvPr id="1706" name="Google Shape;1706;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7" name="Google Shape;1707;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09" name="Google Shape;1709;p47"/>
          <p:cNvGrpSpPr/>
          <p:nvPr/>
        </p:nvGrpSpPr>
        <p:grpSpPr>
          <a:xfrm>
            <a:off x="2870825" y="4378486"/>
            <a:ext cx="557162" cy="445734"/>
            <a:chOff x="4607809" y="5664627"/>
            <a:chExt cx="742883" cy="594312"/>
          </a:xfrm>
        </p:grpSpPr>
        <p:sp>
          <p:nvSpPr>
            <p:cNvPr id="1710" name="Google Shape;1710;p47"/>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1" name="Google Shape;1711;p47"/>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7"/>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7"/>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4" name="Google Shape;1714;p47"/>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5" name="Google Shape;1715;p47"/>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7"/>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7"/>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8" name="Google Shape;1718;p47"/>
          <p:cNvGrpSpPr/>
          <p:nvPr/>
        </p:nvGrpSpPr>
        <p:grpSpPr>
          <a:xfrm>
            <a:off x="3973890" y="4378543"/>
            <a:ext cx="1079865" cy="445620"/>
            <a:chOff x="2571250" y="5664711"/>
            <a:chExt cx="1439820" cy="594160"/>
          </a:xfrm>
        </p:grpSpPr>
        <p:sp>
          <p:nvSpPr>
            <p:cNvPr id="1719" name="Google Shape;1719;p47"/>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0" name="Google Shape;1720;p47"/>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1" name="Google Shape;1721;p47"/>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2" name="Google Shape;1722;p47"/>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3" name="Google Shape;1723;p47"/>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4" name="Google Shape;1724;p47"/>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5" name="Google Shape;1725;p47"/>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6" name="Google Shape;1726;p47"/>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7" name="Google Shape;1727;p47"/>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8" name="Google Shape;1728;p47"/>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9" name="Google Shape;1729;p47"/>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0" name="Google Shape;1730;p47"/>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1" name="Google Shape;1731;p47"/>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2" name="Google Shape;1732;p47"/>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3" name="Google Shape;1733;p47"/>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4" name="Google Shape;1734;p47"/>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5" name="Google Shape;1735;p47"/>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6" name="Google Shape;1736;p47"/>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7"/>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8" name="Google Shape;1738;p47"/>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7"/>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0" name="Google Shape;1740;p47"/>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7"/>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7"/>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3" name="Google Shape;1743;p47"/>
          <p:cNvGrpSpPr/>
          <p:nvPr/>
        </p:nvGrpSpPr>
        <p:grpSpPr>
          <a:xfrm>
            <a:off x="5599659" y="4378335"/>
            <a:ext cx="642470" cy="446036"/>
            <a:chOff x="6332670" y="5663946"/>
            <a:chExt cx="856627" cy="594715"/>
          </a:xfrm>
        </p:grpSpPr>
        <p:grpSp>
          <p:nvGrpSpPr>
            <p:cNvPr id="1744" name="Google Shape;1744;p47"/>
            <p:cNvGrpSpPr/>
            <p:nvPr/>
          </p:nvGrpSpPr>
          <p:grpSpPr>
            <a:xfrm>
              <a:off x="6392364" y="5663946"/>
              <a:ext cx="796933" cy="185801"/>
              <a:chOff x="3321050" y="1066800"/>
              <a:chExt cx="6505573" cy="1508125"/>
            </a:xfrm>
          </p:grpSpPr>
          <p:sp>
            <p:nvSpPr>
              <p:cNvPr id="1745" name="Google Shape;1745;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6" name="Google Shape;1746;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47" name="Google Shape;1747;p47"/>
            <p:cNvGrpSpPr/>
            <p:nvPr/>
          </p:nvGrpSpPr>
          <p:grpSpPr>
            <a:xfrm flipH="1">
              <a:off x="6332670" y="5868403"/>
              <a:ext cx="796933" cy="185801"/>
              <a:chOff x="3321050" y="1066800"/>
              <a:chExt cx="6505573" cy="1508125"/>
            </a:xfrm>
          </p:grpSpPr>
          <p:sp>
            <p:nvSpPr>
              <p:cNvPr id="1748" name="Google Shape;1748;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9" name="Google Shape;1749;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0" name="Google Shape;1750;p47"/>
            <p:cNvGrpSpPr/>
            <p:nvPr/>
          </p:nvGrpSpPr>
          <p:grpSpPr>
            <a:xfrm>
              <a:off x="6392364" y="6072860"/>
              <a:ext cx="796933" cy="185801"/>
              <a:chOff x="3321050" y="1066800"/>
              <a:chExt cx="6505573" cy="1508125"/>
            </a:xfrm>
          </p:grpSpPr>
          <p:sp>
            <p:nvSpPr>
              <p:cNvPr id="1751" name="Google Shape;1751;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2" name="Google Shape;1752;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3" name="Google Shape;1753;p47"/>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DIAGRAMS AND INFOGRAPHICS</a:t>
            </a:r>
            <a:endParaRPr sz="2000">
              <a:solidFill>
                <a:schemeClr val="dk1"/>
              </a:solidFill>
            </a:endParaRPr>
          </a:p>
        </p:txBody>
      </p:sp>
      <p:sp>
        <p:nvSpPr>
          <p:cNvPr id="1754" name="Google Shape;1754;p4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8"/>
        <p:cNvGrpSpPr/>
        <p:nvPr/>
      </p:nvGrpSpPr>
      <p:grpSpPr>
        <a:xfrm>
          <a:off x="0" y="0"/>
          <a:ext cx="0" cy="0"/>
          <a:chOff x="0" y="0"/>
          <a:chExt cx="0" cy="0"/>
        </a:xfrm>
      </p:grpSpPr>
      <p:sp>
        <p:nvSpPr>
          <p:cNvPr id="1759" name="Google Shape;1759;p48"/>
          <p:cNvSpPr txBox="1"/>
          <p:nvPr/>
        </p:nvSpPr>
        <p:spPr>
          <a:xfrm>
            <a:off x="731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F5378"/>
                </a:solidFill>
                <a:latin typeface="Roboto Condensed"/>
                <a:ea typeface="Roboto Condensed"/>
                <a:cs typeface="Roboto Condensed"/>
                <a:sym typeface="Roboto Condensed"/>
              </a:rPr>
              <a:t>You can also use any emoji as an icon!</a:t>
            </a:r>
            <a:endParaRPr b="1">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rgbClr val="3F5378"/>
                </a:solidFill>
                <a:latin typeface="Roboto Condensed"/>
                <a:ea typeface="Roboto Condensed"/>
                <a:cs typeface="Roboto Condensed"/>
                <a:sym typeface="Roboto Condensed"/>
              </a:rPr>
              <a:t>And of course it resizes without losing quality.</a:t>
            </a:r>
            <a:endParaRPr>
              <a:solidFill>
                <a:srgbClr val="3F5378"/>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rgbClr val="3F5378"/>
                </a:solidFill>
                <a:latin typeface="Roboto Condensed"/>
                <a:ea typeface="Roboto Condensed"/>
                <a:cs typeface="Roboto Condensed"/>
                <a:sym typeface="Roboto Condensed"/>
              </a:rPr>
              <a:t>How? Follow Google instructions https://twitter.com/googledocs/status/730087240156643328</a:t>
            </a:r>
            <a:endParaRPr>
              <a:solidFill>
                <a:srgbClr val="3F5378"/>
              </a:solidFill>
              <a:latin typeface="Roboto Condensed"/>
              <a:ea typeface="Roboto Condensed"/>
              <a:cs typeface="Roboto Condensed"/>
              <a:sym typeface="Roboto Condensed"/>
            </a:endParaRPr>
          </a:p>
        </p:txBody>
      </p:sp>
      <p:sp>
        <p:nvSpPr>
          <p:cNvPr id="1760" name="Google Shape;1760;p48"/>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63248"/>
                </a:solidFill>
                <a:latin typeface="Roboto Condensed"/>
                <a:ea typeface="Roboto Condensed"/>
                <a:cs typeface="Roboto Condensed"/>
                <a:sym typeface="Roboto Condensed"/>
              </a:rPr>
              <a:t>✋👆👉👍👤👦👧👨👩👪💃🏃💑❤😂😉😋😒😭👶😸🐟🍒🍔💣📌📖🔨🎃🎈🎨🏈🏰🌏🔌🔑</a:t>
            </a:r>
            <a:r>
              <a:rPr lang="en" sz="2400">
                <a:solidFill>
                  <a:srgbClr val="FF9800"/>
                </a:solidFill>
                <a:highlight>
                  <a:srgbClr val="3F5378"/>
                </a:highlight>
                <a:latin typeface="Roboto Condensed"/>
                <a:ea typeface="Roboto Condensed"/>
                <a:cs typeface="Roboto Condensed"/>
                <a:sym typeface="Roboto Condensed"/>
              </a:rPr>
              <a:t> and many more...</a:t>
            </a:r>
            <a:endParaRPr sz="2400">
              <a:solidFill>
                <a:srgbClr val="FF9800"/>
              </a:solidFill>
              <a:highlight>
                <a:srgbClr val="3F5378"/>
              </a:highlight>
              <a:latin typeface="Roboto Condensed"/>
              <a:ea typeface="Roboto Condensed"/>
              <a:cs typeface="Roboto Condensed"/>
              <a:sym typeface="Roboto Condensed"/>
            </a:endParaRPr>
          </a:p>
        </p:txBody>
      </p:sp>
      <p:sp>
        <p:nvSpPr>
          <p:cNvPr id="1761" name="Google Shape;1761;p4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65"/>
        <p:cNvGrpSpPr/>
        <p:nvPr/>
      </p:nvGrpSpPr>
      <p:grpSpPr>
        <a:xfrm>
          <a:off x="0" y="0"/>
          <a:ext cx="0" cy="0"/>
          <a:chOff x="0" y="0"/>
          <a:chExt cx="0" cy="0"/>
        </a:xfrm>
      </p:grpSpPr>
      <p:pic>
        <p:nvPicPr>
          <p:cNvPr id="1766" name="Google Shape;1766;p49">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67" name="Google Shape;1767;p49"/>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68" name="Google Shape;1768;p49"/>
          <p:cNvGrpSpPr/>
          <p:nvPr/>
        </p:nvGrpSpPr>
        <p:grpSpPr>
          <a:xfrm>
            <a:off x="690575" y="3290132"/>
            <a:ext cx="7762851" cy="892418"/>
            <a:chOff x="801125" y="3213932"/>
            <a:chExt cx="7762851" cy="892418"/>
          </a:xfrm>
        </p:grpSpPr>
        <p:grpSp>
          <p:nvGrpSpPr>
            <p:cNvPr id="1769" name="Google Shape;1769;p49"/>
            <p:cNvGrpSpPr/>
            <p:nvPr/>
          </p:nvGrpSpPr>
          <p:grpSpPr>
            <a:xfrm>
              <a:off x="4845759" y="3213932"/>
              <a:ext cx="1695900" cy="892418"/>
              <a:chOff x="4845759" y="3213932"/>
              <a:chExt cx="1695900" cy="892418"/>
            </a:xfrm>
          </p:grpSpPr>
          <p:sp>
            <p:nvSpPr>
              <p:cNvPr id="1770" name="Google Shape;1770;p49"/>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1" name="Google Shape;1771;p49"/>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2" name="Google Shape;1772;p49"/>
            <p:cNvGrpSpPr/>
            <p:nvPr/>
          </p:nvGrpSpPr>
          <p:grpSpPr>
            <a:xfrm>
              <a:off x="2823442" y="3214222"/>
              <a:ext cx="1695900" cy="892128"/>
              <a:chOff x="2823442" y="3214222"/>
              <a:chExt cx="1695900" cy="892128"/>
            </a:xfrm>
          </p:grpSpPr>
          <p:sp>
            <p:nvSpPr>
              <p:cNvPr id="1773" name="Google Shape;1773;p49"/>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4" name="Google Shape;1774;p49"/>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5" name="Google Shape;1775;p49"/>
            <p:cNvGrpSpPr/>
            <p:nvPr/>
          </p:nvGrpSpPr>
          <p:grpSpPr>
            <a:xfrm>
              <a:off x="6868076" y="3213932"/>
              <a:ext cx="1695900" cy="892418"/>
              <a:chOff x="6868076" y="3213932"/>
              <a:chExt cx="1695900" cy="892418"/>
            </a:xfrm>
          </p:grpSpPr>
          <p:sp>
            <p:nvSpPr>
              <p:cNvPr id="1776" name="Google Shape;1776;p49"/>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77" name="Google Shape;1777;p49"/>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8" name="Google Shape;1778;p49"/>
            <p:cNvGrpSpPr/>
            <p:nvPr/>
          </p:nvGrpSpPr>
          <p:grpSpPr>
            <a:xfrm>
              <a:off x="801125" y="3214206"/>
              <a:ext cx="1695900" cy="892144"/>
              <a:chOff x="801125" y="3214206"/>
              <a:chExt cx="1695900" cy="892144"/>
            </a:xfrm>
          </p:grpSpPr>
          <p:sp>
            <p:nvSpPr>
              <p:cNvPr id="1779" name="Google Shape;1779;p49"/>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0" name="Google Shape;1780;p49"/>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Components – Client side: login and permissions</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B979F12E-07E5-7A4A-8FD2-D503650EFED5}"/>
              </a:ext>
            </a:extLst>
          </p:cNvPr>
          <p:cNvSpPr txBox="1"/>
          <p:nvPr/>
        </p:nvSpPr>
        <p:spPr>
          <a:xfrm>
            <a:off x="7202313" y="353806"/>
            <a:ext cx="1732627" cy="1815882"/>
          </a:xfrm>
          <a:prstGeom prst="rect">
            <a:avLst/>
          </a:prstGeom>
          <a:noFill/>
        </p:spPr>
        <p:txBody>
          <a:bodyPr wrap="square" rtlCol="0">
            <a:spAutoFit/>
          </a:bodyPr>
          <a:lstStyle/>
          <a:p>
            <a:r>
              <a:rPr lang="en-GB" b="1" dirty="0">
                <a:latin typeface="Courier New" panose="02070309020205020404" pitchFamily="49" charset="0"/>
                <a:cs typeface="Courier New" panose="02070309020205020404" pitchFamily="49" charset="0"/>
              </a:rPr>
              <a:t>N.B: </a:t>
            </a:r>
            <a:r>
              <a:rPr lang="en-GB" b="1" dirty="0" err="1">
                <a:latin typeface="Courier New" panose="02070309020205020404" pitchFamily="49" charset="0"/>
                <a:cs typeface="Courier New" panose="02070309020205020404" pitchFamily="49" charset="0"/>
              </a:rPr>
              <a:t>quello</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che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c’è</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scritto</a:t>
            </a:r>
            <a:r>
              <a:rPr lang="en-GB" b="1" dirty="0">
                <a:latin typeface="Courier New" panose="02070309020205020404" pitchFamily="49" charset="0"/>
                <a:cs typeface="Courier New" panose="02070309020205020404" pitchFamily="49" charset="0"/>
              </a:rPr>
              <a:t> fa </a:t>
            </a:r>
            <a:r>
              <a:rPr lang="en-GB" b="1" dirty="0" err="1">
                <a:latin typeface="Courier New" panose="02070309020205020404" pitchFamily="49" charset="0"/>
                <a:cs typeface="Courier New" panose="02070309020205020404" pitchFamily="49" charset="0"/>
              </a:rPr>
              <a:t>riferimento</a:t>
            </a:r>
            <a:r>
              <a:rPr lang="en-GB" b="1" dirty="0">
                <a:latin typeface="Courier New" panose="02070309020205020404" pitchFamily="49" charset="0"/>
                <a:cs typeface="Courier New" panose="02070309020205020404" pitchFamily="49" charset="0"/>
              </a:rPr>
              <a:t> a dopo </a:t>
            </a:r>
            <a:r>
              <a:rPr lang="en-GB" b="1" dirty="0" err="1">
                <a:latin typeface="Courier New" panose="02070309020205020404" pitchFamily="49" charset="0"/>
                <a:cs typeface="Courier New" panose="02070309020205020404" pitchFamily="49" charset="0"/>
              </a:rPr>
              <a:t>l’eventuale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modifica</a:t>
            </a:r>
            <a:r>
              <a:rPr lang="en-GB" b="1" dirty="0">
                <a:latin typeface="Courier New" panose="02070309020205020404" pitchFamily="49" charset="0"/>
                <a:cs typeface="Courier New" panose="02070309020205020404" pitchFamily="49" charset="0"/>
              </a:rPr>
              <a:t> ai </a:t>
            </a:r>
            <a:r>
              <a:rPr lang="en-GB" b="1" dirty="0" err="1">
                <a:latin typeface="Courier New" panose="02070309020205020404" pitchFamily="49" charset="0"/>
                <a:cs typeface="Courier New" panose="02070309020205020404" pitchFamily="49" charset="0"/>
              </a:rPr>
              <a:t>filtri</a:t>
            </a:r>
            <a:r>
              <a:rPr lang="en-GB" b="1" dirty="0">
                <a:latin typeface="Courier New" panose="02070309020205020404" pitchFamily="49" charset="0"/>
                <a:cs typeface="Courier New" panose="02070309020205020404" pitchFamily="49" charset="0"/>
              </a:rPr>
              <a:t>!!!!!!!</a:t>
            </a:r>
            <a:endParaRPr lang="it-IT" dirty="0"/>
          </a:p>
        </p:txBody>
      </p:sp>
      <p:sp>
        <p:nvSpPr>
          <p:cNvPr id="33" name="Google Shape;193;p12">
            <a:extLst>
              <a:ext uri="{FF2B5EF4-FFF2-40B4-BE49-F238E27FC236}">
                <a16:creationId xmlns:a16="http://schemas.microsoft.com/office/drawing/2014/main" id="{EBE423DE-994C-4347-AB38-8690C90E2B29}"/>
              </a:ext>
            </a:extLst>
          </p:cNvPr>
          <p:cNvSpPr txBox="1">
            <a:spLocks/>
          </p:cNvSpPr>
          <p:nvPr/>
        </p:nvSpPr>
        <p:spPr>
          <a:xfrm>
            <a:off x="252853" y="1705058"/>
            <a:ext cx="8398800" cy="23773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76200" indent="0">
              <a:spcBef>
                <a:spcPts val="1200"/>
              </a:spcBef>
              <a:buSzPct val="120000"/>
              <a:buNone/>
            </a:pPr>
            <a:r>
              <a:rPr lang="en-GB" sz="1500" noProof="1">
                <a:latin typeface="Roboto Mono" pitchFamily="49" charset="0"/>
                <a:ea typeface="Roboto Mono" pitchFamily="49" charset="0"/>
                <a:cs typeface="Courier New" panose="02070309020205020404" pitchFamily="49" charset="0"/>
              </a:rPr>
              <a:t>FILTERS</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CheckAdminPrivileges</a:t>
            </a:r>
            <a:r>
              <a:rPr lang="en-GB" sz="1500" noProof="1"/>
              <a:t>: checks if the logged user is an admin.</a:t>
            </a:r>
            <a:br>
              <a:rPr lang="en-GB" sz="1500" noProof="1"/>
            </a:br>
            <a:r>
              <a:rPr lang="en-GB" sz="1500" noProof="1"/>
              <a:t>It applies to all the admin pages</a:t>
            </a:r>
            <a:endParaRPr lang="en-GB" sz="1500" noProof="1">
              <a:latin typeface="Courier New" panose="02070309020205020404" pitchFamily="49" charset="0"/>
              <a:cs typeface="Courier New" panose="02070309020205020404" pitchFamily="49" charset="0"/>
            </a:endParaRP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CheckUserPrivileges</a:t>
            </a:r>
            <a:r>
              <a:rPr lang="en-GB" sz="1500" noProof="1"/>
              <a:t>: checks if the logged user is a normal user (i.e., not an admin).</a:t>
            </a:r>
            <a:br>
              <a:rPr lang="en-GB" sz="1500" noProof="1"/>
            </a:br>
            <a:r>
              <a:rPr lang="en-GB" sz="1500" noProof="1"/>
              <a:t>It applies to all the user pages </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LoginFilter</a:t>
            </a:r>
            <a:r>
              <a:rPr lang="en-GB" sz="1500" noProof="1"/>
              <a:t>: checks if an user has logged in.</a:t>
            </a:r>
            <a:br>
              <a:rPr lang="en-GB" sz="1500" noProof="1"/>
            </a:br>
            <a:r>
              <a:rPr lang="en-GB" sz="1500" noProof="1"/>
              <a:t>Applies to all the pages with the exception of the login page</a:t>
            </a:r>
          </a:p>
        </p:txBody>
      </p:sp>
    </p:spTree>
    <p:extLst>
      <p:ext uri="{BB962C8B-B14F-4D97-AF65-F5344CB8AC3E}">
        <p14:creationId xmlns:p14="http://schemas.microsoft.com/office/powerpoint/2010/main" val="61729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Components – Client side: login and permissions</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93;p12">
            <a:extLst>
              <a:ext uri="{FF2B5EF4-FFF2-40B4-BE49-F238E27FC236}">
                <a16:creationId xmlns:a16="http://schemas.microsoft.com/office/drawing/2014/main" id="{9F72B910-FC34-854A-8BE8-F831757E2EB3}"/>
              </a:ext>
            </a:extLst>
          </p:cNvPr>
          <p:cNvSpPr txBox="1">
            <a:spLocks noGrp="1"/>
          </p:cNvSpPr>
          <p:nvPr>
            <p:ph type="body" idx="1"/>
          </p:nvPr>
        </p:nvSpPr>
        <p:spPr>
          <a:xfrm>
            <a:off x="252853" y="1705058"/>
            <a:ext cx="8398800" cy="2229376"/>
          </a:xfrm>
          <a:prstGeom prst="rect">
            <a:avLst/>
          </a:prstGeom>
        </p:spPr>
        <p:txBody>
          <a:bodyPr spcFirstLastPara="1" wrap="square" lIns="91425" tIns="91425" rIns="91425" bIns="91425" anchor="ctr" anchorCtr="0">
            <a:noAutofit/>
          </a:bodyPr>
          <a:lstStyle/>
          <a:p>
            <a:pPr marL="76200" indent="0">
              <a:spcBef>
                <a:spcPts val="1200"/>
              </a:spcBef>
              <a:buSzPct val="120000"/>
              <a:buNone/>
            </a:pPr>
            <a:r>
              <a:rPr lang="en-GB" sz="1500" noProof="1">
                <a:latin typeface="Roboto Mono" pitchFamily="49" charset="0"/>
                <a:ea typeface="Roboto Mono" pitchFamily="49" charset="0"/>
                <a:cs typeface="Courier New" panose="02070309020205020404" pitchFamily="49" charset="0"/>
              </a:rPr>
              <a:t>SERVLETS</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RegisterUser</a:t>
            </a:r>
            <a:r>
              <a:rPr lang="en-GB" sz="1500" noProof="1"/>
              <a:t>: register a new user if not already in the database.</a:t>
            </a:r>
            <a:endParaRPr lang="en-GB" sz="1500" noProof="1">
              <a:latin typeface="Courier New" panose="02070309020205020404" pitchFamily="49" charset="0"/>
              <a:cs typeface="Courier New" panose="02070309020205020404" pitchFamily="49" charset="0"/>
            </a:endParaRP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CheckLogin</a:t>
            </a:r>
            <a:r>
              <a:rPr lang="en-GB" sz="1500" noProof="1"/>
              <a:t>: validates the content of the login form. It checks the credentials; if the user is an admin redirects to his home page, otherwise, it checks if the account has been blocked and, if not, redirects to the user home page </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Logout</a:t>
            </a:r>
            <a:r>
              <a:rPr lang="en-GB" sz="1500" noProof="1"/>
              <a:t>: logs out the current user and invalidates the session</a:t>
            </a:r>
            <a:endParaRPr lang="en-GB" sz="600" noProof="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64445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Components – Client side: user</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93;p12">
            <a:extLst>
              <a:ext uri="{FF2B5EF4-FFF2-40B4-BE49-F238E27FC236}">
                <a16:creationId xmlns:a16="http://schemas.microsoft.com/office/drawing/2014/main" id="{DC8A4BBC-0CC8-DF4A-90F1-4C9EFA84B777}"/>
              </a:ext>
            </a:extLst>
          </p:cNvPr>
          <p:cNvSpPr txBox="1">
            <a:spLocks noGrp="1"/>
          </p:cNvSpPr>
          <p:nvPr>
            <p:ph type="body" idx="1"/>
          </p:nvPr>
        </p:nvSpPr>
        <p:spPr>
          <a:xfrm>
            <a:off x="61388" y="1468727"/>
            <a:ext cx="8398800" cy="3419866"/>
          </a:xfrm>
          <a:prstGeom prst="rect">
            <a:avLst/>
          </a:prstGeom>
        </p:spPr>
        <p:txBody>
          <a:bodyPr spcFirstLastPara="1" wrap="square" lIns="91425" tIns="91425" rIns="91425" bIns="91425" anchor="ctr" anchorCtr="0">
            <a:noAutofit/>
          </a:bodyPr>
          <a:lstStyle/>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GoToUserHomePage</a:t>
            </a:r>
            <a:r>
              <a:rPr lang="en-GB" sz="1500" noProof="1"/>
              <a:t>: shows the home page of a visitor. It finds the product of the current day and the possible review made by the logged user</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GoToLeaderboardPage</a:t>
            </a:r>
            <a:r>
              <a:rPr lang="en-GB" sz="1500" noProof="1"/>
              <a:t>: shows the leaderboard page</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GoToNewReviewPage</a:t>
            </a:r>
            <a:r>
              <a:rPr lang="en-GB" sz="1500" noProof="1"/>
              <a:t>: shows the first page of the review creation process for the product of the current day. It also creates the stateful bean for the review creation process</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GoToNewReview2ndPage</a:t>
            </a:r>
            <a:r>
              <a:rPr lang="en-GB" sz="1500" noProof="1"/>
              <a:t>: shows the second page of the review creation process for the product of the current day</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SaveReview</a:t>
            </a:r>
            <a:r>
              <a:rPr lang="en-GB" sz="1500" noProof="1"/>
              <a:t>: completes the review creation process by saving the review. It also blocks the logged user if he used offensive words in the review (and in that case the review is not saved)</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DeleteReview</a:t>
            </a:r>
            <a:r>
              <a:rPr lang="en-GB" sz="1500" noProof="1"/>
              <a:t>: deletes the review made by the logged user for</a:t>
            </a:r>
            <a:br>
              <a:rPr lang="en-GB" sz="1500" noProof="1"/>
            </a:br>
            <a:r>
              <a:rPr lang="en-GB" sz="1500" noProof="1"/>
              <a:t>the product of the current day</a:t>
            </a:r>
            <a:endParaRPr sz="1500" noProof="1"/>
          </a:p>
        </p:txBody>
      </p:sp>
    </p:spTree>
    <p:extLst>
      <p:ext uri="{BB962C8B-B14F-4D97-AF65-F5344CB8AC3E}">
        <p14:creationId xmlns:p14="http://schemas.microsoft.com/office/powerpoint/2010/main" val="1396472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Components – Client side: administrator</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13" name="Google Shape;1266;p46">
            <a:extLst>
              <a:ext uri="{FF2B5EF4-FFF2-40B4-BE49-F238E27FC236}">
                <a16:creationId xmlns:a16="http://schemas.microsoft.com/office/drawing/2014/main" id="{581CA542-2380-9944-A343-D534B681B847}"/>
              </a:ext>
            </a:extLst>
          </p:cNvPr>
          <p:cNvGrpSpPr/>
          <p:nvPr/>
        </p:nvGrpSpPr>
        <p:grpSpPr>
          <a:xfrm>
            <a:off x="252853" y="606715"/>
            <a:ext cx="407743" cy="391135"/>
            <a:chOff x="5233525" y="4954450"/>
            <a:chExt cx="538275" cy="516350"/>
          </a:xfrm>
        </p:grpSpPr>
        <p:sp>
          <p:nvSpPr>
            <p:cNvPr id="14" name="Google Shape;1267;p46">
              <a:extLst>
                <a:ext uri="{FF2B5EF4-FFF2-40B4-BE49-F238E27FC236}">
                  <a16:creationId xmlns:a16="http://schemas.microsoft.com/office/drawing/2014/main" id="{926E6E37-C76A-6B44-9077-E2106F9DDBB8}"/>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8;p46">
              <a:extLst>
                <a:ext uri="{FF2B5EF4-FFF2-40B4-BE49-F238E27FC236}">
                  <a16:creationId xmlns:a16="http://schemas.microsoft.com/office/drawing/2014/main" id="{FA76C63D-44C3-224E-87BA-F41DBEE3D56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46">
              <a:extLst>
                <a:ext uri="{FF2B5EF4-FFF2-40B4-BE49-F238E27FC236}">
                  <a16:creationId xmlns:a16="http://schemas.microsoft.com/office/drawing/2014/main" id="{758AA347-DC5C-DD4D-9EA8-C3D552DBC07F}"/>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46">
              <a:extLst>
                <a:ext uri="{FF2B5EF4-FFF2-40B4-BE49-F238E27FC236}">
                  <a16:creationId xmlns:a16="http://schemas.microsoft.com/office/drawing/2014/main" id="{8EC91DD6-0CE9-1749-84C1-314D649DFC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46">
              <a:extLst>
                <a:ext uri="{FF2B5EF4-FFF2-40B4-BE49-F238E27FC236}">
                  <a16:creationId xmlns:a16="http://schemas.microsoft.com/office/drawing/2014/main" id="{15F84645-710B-A242-BEC2-225B0378600B}"/>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2;p46">
              <a:extLst>
                <a:ext uri="{FF2B5EF4-FFF2-40B4-BE49-F238E27FC236}">
                  <a16:creationId xmlns:a16="http://schemas.microsoft.com/office/drawing/2014/main" id="{BEA088A1-B34D-A343-AF34-DC2C84A47497}"/>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3;p46">
              <a:extLst>
                <a:ext uri="{FF2B5EF4-FFF2-40B4-BE49-F238E27FC236}">
                  <a16:creationId xmlns:a16="http://schemas.microsoft.com/office/drawing/2014/main" id="{7A821E93-6107-FA4A-8FE1-BC8BA8A22E13}"/>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4;p46">
              <a:extLst>
                <a:ext uri="{FF2B5EF4-FFF2-40B4-BE49-F238E27FC236}">
                  <a16:creationId xmlns:a16="http://schemas.microsoft.com/office/drawing/2014/main" id="{592D34BF-710A-3B4F-86F0-9FB6A224D17D}"/>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5;p46">
              <a:extLst>
                <a:ext uri="{FF2B5EF4-FFF2-40B4-BE49-F238E27FC236}">
                  <a16:creationId xmlns:a16="http://schemas.microsoft.com/office/drawing/2014/main" id="{9783EBEA-45A0-E84B-982E-966F9EB1B51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p46">
              <a:extLst>
                <a:ext uri="{FF2B5EF4-FFF2-40B4-BE49-F238E27FC236}">
                  <a16:creationId xmlns:a16="http://schemas.microsoft.com/office/drawing/2014/main" id="{E80841A0-5A92-7B42-8B2B-29C7AC9340A8}"/>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7;p46">
              <a:extLst>
                <a:ext uri="{FF2B5EF4-FFF2-40B4-BE49-F238E27FC236}">
                  <a16:creationId xmlns:a16="http://schemas.microsoft.com/office/drawing/2014/main" id="{B26695ED-AF84-334A-93D1-109E80567EC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93;p12">
            <a:extLst>
              <a:ext uri="{FF2B5EF4-FFF2-40B4-BE49-F238E27FC236}">
                <a16:creationId xmlns:a16="http://schemas.microsoft.com/office/drawing/2014/main" id="{DC8A4BBC-0CC8-DF4A-90F1-4C9EFA84B777}"/>
              </a:ext>
            </a:extLst>
          </p:cNvPr>
          <p:cNvSpPr txBox="1">
            <a:spLocks noGrp="1"/>
          </p:cNvSpPr>
          <p:nvPr>
            <p:ph type="body" idx="1"/>
          </p:nvPr>
        </p:nvSpPr>
        <p:spPr>
          <a:xfrm>
            <a:off x="61388" y="1268537"/>
            <a:ext cx="8398800" cy="3768248"/>
          </a:xfrm>
          <a:prstGeom prst="rect">
            <a:avLst/>
          </a:prstGeom>
        </p:spPr>
        <p:txBody>
          <a:bodyPr spcFirstLastPara="1" wrap="square" lIns="91425" tIns="91425" rIns="91425" bIns="91425" anchor="ctr" anchorCtr="0">
            <a:noAutofit/>
          </a:bodyPr>
          <a:lstStyle/>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GoToAdminHomePage</a:t>
            </a:r>
            <a:r>
              <a:rPr lang="en-GB" sz="1500" noProof="1"/>
              <a:t>: </a:t>
            </a:r>
            <a:r>
              <a:rPr lang="en-GB" sz="1600" dirty="0"/>
              <a:t>shows the home page of an administrator</a:t>
            </a:r>
            <a:endParaRPr lang="en-GB" sz="1500" noProof="1"/>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GoToCreationPage</a:t>
            </a:r>
            <a:r>
              <a:rPr lang="en-GB" sz="1500" noProof="1"/>
              <a:t>: shows the creation page for a product. It also creates the stateful bean for the product creation process </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GoToInspectionPage</a:t>
            </a:r>
            <a:r>
              <a:rPr lang="en-GB" sz="1500" noProof="1"/>
              <a:t>: shows the inspection page for a past product</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GoToDeletionPage</a:t>
            </a:r>
            <a:r>
              <a:rPr lang="en-GB" sz="1500" noProof="1"/>
              <a:t>: shows the deletion page for erasing the questionnaire data of a past product</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CreateProduct</a:t>
            </a:r>
            <a:r>
              <a:rPr lang="en-GB" sz="1500" noProof="1"/>
              <a:t>: completes the product creation process by saving the product. It also blocks the logged user if he used offensive words in the review (and in that case the review is not saved)</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EraseQuestionnaire</a:t>
            </a:r>
            <a:r>
              <a:rPr lang="en-GB" sz="1500" noProof="1"/>
              <a:t>: erases the questionnaire data of a past product</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AddQuestionCreationPage</a:t>
            </a:r>
            <a:r>
              <a:rPr lang="en-GB" sz="1500" noProof="1"/>
              <a:t>: adds a new question to the product which is being added</a:t>
            </a:r>
          </a:p>
          <a:p>
            <a:pPr>
              <a:spcBef>
                <a:spcPts val="1200"/>
              </a:spcBef>
              <a:buSzPct val="120000"/>
            </a:pPr>
            <a:r>
              <a:rPr lang="en-GB" sz="1500" noProof="1">
                <a:latin typeface="Roboto Mono" pitchFamily="49" charset="0"/>
                <a:ea typeface="Roboto Mono" pitchFamily="49" charset="0"/>
                <a:cs typeface="Courier New" panose="02070309020205020404" pitchFamily="49" charset="0"/>
              </a:rPr>
              <a:t>RemoveQuestionCreationPage</a:t>
            </a:r>
            <a:r>
              <a:rPr lang="en-GB" sz="1500" noProof="1"/>
              <a:t>: removes one of the question previously </a:t>
            </a:r>
            <a:br>
              <a:rPr lang="en-GB" sz="1500" noProof="1"/>
            </a:br>
            <a:r>
              <a:rPr lang="en-GB" sz="1500" noProof="1"/>
              <a:t>inserted to the product which is being added</a:t>
            </a:r>
            <a:endParaRPr sz="1500" noProof="1"/>
          </a:p>
        </p:txBody>
      </p:sp>
    </p:spTree>
    <p:extLst>
      <p:ext uri="{BB962C8B-B14F-4D97-AF65-F5344CB8AC3E}">
        <p14:creationId xmlns:p14="http://schemas.microsoft.com/office/powerpoint/2010/main" val="90721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accent5"/>
                </a:solidFill>
              </a:rPr>
              <a:t>HELLO!</a:t>
            </a:r>
            <a:endParaRPr sz="6000">
              <a:solidFill>
                <a:schemeClr val="accent5"/>
              </a:solidFill>
            </a:endParaRPr>
          </a:p>
        </p:txBody>
      </p:sp>
      <p:sp>
        <p:nvSpPr>
          <p:cNvPr id="214" name="Google Shape;214;p1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I am Jayden Smith</a:t>
            </a:r>
            <a:endParaRPr sz="2000" b="1"/>
          </a:p>
          <a:p>
            <a:pPr marL="0" lvl="0" indent="0" algn="ctr" rtl="0">
              <a:spcBef>
                <a:spcPts val="0"/>
              </a:spcBef>
              <a:spcAft>
                <a:spcPts val="0"/>
              </a:spcAft>
              <a:buClr>
                <a:schemeClr val="dk1"/>
              </a:buClr>
              <a:buSzPts val="1100"/>
              <a:buFont typeface="Arial"/>
              <a:buNone/>
            </a:pPr>
            <a:r>
              <a:rPr lang="en" sz="2000"/>
              <a:t>I am here because I love to give presentations. </a:t>
            </a:r>
            <a:endParaRPr sz="2000"/>
          </a:p>
          <a:p>
            <a:pPr marL="0" lvl="0" indent="0" algn="ctr" rtl="0">
              <a:spcBef>
                <a:spcPts val="0"/>
              </a:spcBef>
              <a:spcAft>
                <a:spcPts val="0"/>
              </a:spcAft>
              <a:buClr>
                <a:schemeClr val="dk1"/>
              </a:buClr>
              <a:buSzPts val="1100"/>
              <a:buFont typeface="Arial"/>
              <a:buNone/>
            </a:pPr>
            <a:r>
              <a:rPr lang="en" sz="2000"/>
              <a:t>You can find me at @username</a:t>
            </a:r>
            <a:endParaRPr sz="2000" b="1"/>
          </a:p>
        </p:txBody>
      </p:sp>
      <p:pic>
        <p:nvPicPr>
          <p:cNvPr id="215" name="Google Shape;215;p13" descr="10.jpg"/>
          <p:cNvPicPr preferRelativeResize="0"/>
          <p:nvPr/>
        </p:nvPicPr>
        <p:blipFill rotWithShape="1">
          <a:blip r:embed="rId3">
            <a:alphaModFix/>
          </a:blip>
          <a:srcRect l="15648" r="28102"/>
          <a:stretch/>
        </p:blipFill>
        <p:spPr>
          <a:xfrm>
            <a:off x="3539200" y="367400"/>
            <a:ext cx="2065500" cy="2065500"/>
          </a:xfrm>
          <a:prstGeom prst="diamond">
            <a:avLst/>
          </a:prstGeom>
          <a:noFill/>
          <a:ln w="38100" cap="flat" cmpd="sng">
            <a:solidFill>
              <a:srgbClr val="3F5378"/>
            </a:solidFill>
            <a:prstDash val="solid"/>
            <a:miter lim="8000"/>
            <a:headEnd type="none" w="sm" len="sm"/>
            <a:tailEnd type="none" w="sm" len="sm"/>
          </a:ln>
        </p:spPr>
      </p:pic>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1997</Words>
  <Application>Microsoft Macintosh PowerPoint</Application>
  <PresentationFormat>Presentazione su schermo (16:9)</PresentationFormat>
  <Paragraphs>409</Paragraphs>
  <Slides>44</Slides>
  <Notes>44</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44</vt:i4>
      </vt:variant>
    </vt:vector>
  </HeadingPairs>
  <TitlesOfParts>
    <vt:vector size="54" baseType="lpstr">
      <vt:lpstr>Calibri</vt:lpstr>
      <vt:lpstr>Roboto Condensed</vt:lpstr>
      <vt:lpstr>Montserrat</vt:lpstr>
      <vt:lpstr>Arial</vt:lpstr>
      <vt:lpstr>Roboto Mono Light</vt:lpstr>
      <vt:lpstr>Roboto Mono</vt:lpstr>
      <vt:lpstr>Courier New</vt:lpstr>
      <vt:lpstr>Roboto Condensed Light</vt:lpstr>
      <vt:lpstr>Arvo</vt:lpstr>
      <vt:lpstr>Salerio template</vt:lpstr>
      <vt:lpstr>JPA Project – Group 91 Data Bases 2   Students  Codice persona Vincenzo Riccio  10804402 Emanuele Triuzzi 10794440</vt:lpstr>
      <vt:lpstr>Entity Relationship</vt:lpstr>
      <vt:lpstr>Relational Model</vt:lpstr>
      <vt:lpstr>Presentazione standard di PowerPoint</vt:lpstr>
      <vt:lpstr>Components – Client side: login and permissions</vt:lpstr>
      <vt:lpstr>Components – Client side: login and permissions</vt:lpstr>
      <vt:lpstr>Components – Client side: user</vt:lpstr>
      <vt:lpstr>Components – Client side: administrator</vt:lpstr>
      <vt:lpstr>HELLO!</vt:lpstr>
      <vt:lpstr>TRANSITION HEADLINE</vt:lpstr>
      <vt:lpstr>Presentazione standard di PowerPoint</vt:lpstr>
      <vt:lpstr>Entity Relationship</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GRAPH TITLE</vt:lpstr>
      <vt:lpstr>Presentazione standard di PowerPoint</vt:lpstr>
      <vt:lpstr>Presentazione standard di PowerPoint</vt:lpstr>
      <vt:lpstr>Presentazione standard di PowerPoint</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Presentazione standard di PowerPoint</vt:lpstr>
      <vt:lpstr>DIAGRAMS AND INFOGRAPHICS</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JPA Project – Group 91 Data Bases 2   Students  Codice persona Vincenzo Riccio  10804402 Emanuele Triuzzi 10794440</dc:title>
  <cp:lastModifiedBy>Vincenzo Riccio</cp:lastModifiedBy>
  <cp:revision>12</cp:revision>
  <dcterms:modified xsi:type="dcterms:W3CDTF">2021-06-10T20:15:19Z</dcterms:modified>
</cp:coreProperties>
</file>